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8" r:id="rId2"/>
    <p:sldId id="260" r:id="rId3"/>
    <p:sldId id="256" r:id="rId4"/>
    <p:sldId id="263" r:id="rId5"/>
    <p:sldId id="264" r:id="rId6"/>
    <p:sldId id="258" r:id="rId7"/>
    <p:sldId id="261" r:id="rId8"/>
    <p:sldId id="265" r:id="rId9"/>
    <p:sldId id="266" r:id="rId10"/>
    <p:sldId id="267" r:id="rId11"/>
    <p:sldId id="257" r:id="rId12"/>
    <p:sldId id="268" r:id="rId13"/>
    <p:sldId id="269" r:id="rId14"/>
    <p:sldId id="290" r:id="rId15"/>
    <p:sldId id="289" r:id="rId16"/>
    <p:sldId id="291" r:id="rId17"/>
    <p:sldId id="270" r:id="rId18"/>
    <p:sldId id="271" r:id="rId19"/>
    <p:sldId id="25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F689B-22F6-4814-B969-961842AFF954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A15D6-6D4A-4168-989C-2559509141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82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15D6-6D4A-4168-989C-25595091411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93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15D6-6D4A-4168-989C-25595091411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099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15D6-6D4A-4168-989C-25595091411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70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15D6-6D4A-4168-989C-25595091411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49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64179E-359C-4EAC-EB2F-02886B0E2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5E8604-A08E-F205-FF6A-CA88EFC30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8A9281-CCA8-0E9C-7C68-30C14353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05822-07CE-E4B6-2AB7-78E5624C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2309D-1A4E-DFFC-0E55-5C940843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5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7BE8B-ED9C-DF32-4304-C0256601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B1FA5D-8A5F-5F27-209E-8E65444E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9E813D-802E-5B6F-9CCB-B25B1956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0955B6-9F49-C885-6F38-008A575B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3DB5A0-EC5B-DC08-D41A-88241D13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9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5DBC659-C562-36BF-AF13-2EA434399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413D1A-5799-757B-D47D-9A229ACBB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F934D6-CE41-5C8E-E1D3-E3518474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2EA45A-953A-B17E-024E-EEDECDEC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1DBFC5-6DF7-8387-D5E2-4DB834DA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68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A0398-511B-87F4-F94B-10074806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A7951-3F06-67CC-63A9-04DC80427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8EE58-6A46-E5DA-E64B-CA318637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EE25CA-F7F8-8977-8AFE-8CCB7D9A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8384A3-4F29-F9B8-D628-38053340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1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E3345-F707-9E0C-097D-EDFD9253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B649A1-721B-BDA4-363F-3A0646A73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18C9FF-4DA2-6EBC-4C3C-29EB91CE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037699-7FB4-8E0E-2ECA-B5050A26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A0E97D-2F5C-5BE7-18A7-5859B8A3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8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4EE00-B1BF-D98F-489F-DB99CB59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977C1-2778-5FD9-FAFC-B0A048BFE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681ABA-FDD5-2A8F-80A9-844A4B227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57012-03F1-8A0D-0FEF-2C4F1C09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C42AF3-5B94-D100-6686-FD282D69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7DE643-84CC-16EE-F987-DB9D4961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97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24240-DF4A-B584-1837-B02F8140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4F76E8-6C2B-CD7F-2CFB-36693C480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0F1121-E9AA-1B17-8E67-CBBFA12AC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18E4EA-2A75-7A2C-493A-26A13343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D78A26-54B5-FE1E-2B87-B6FEF60D7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D9A1EB-ED12-D91F-F811-187365E9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362809-3950-4753-AAF2-E8EB6720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8054A0-7330-056B-04D3-9A84CBEF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34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4F8B9-2C21-63A0-3A9D-83A45651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2E691B-3571-C5BC-EF2B-ECFA3DBA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996C1F-6AA1-BC03-885A-F1B2E7D1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30C9CE-BCF6-4371-E0B0-898CBD9B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80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817F7F-53A2-58CC-6896-5ACC8D7A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C0C344-06C9-19B9-5980-30295DEE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F27720-CC19-1783-E62D-2F2C93FC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50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F9131-B8CD-A32B-31FF-1F432D39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7BAA69-9D6D-4FEC-11C1-EF8F7659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0E7250-AE9D-16E0-7687-AD566C4CA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ACF260-0790-7E08-C0A4-8FC9765E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CE395C-BEC5-00FD-70E5-954F5B12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741303-7131-8799-88B2-59E75E8E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27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EC459-CE9C-8C21-0C6D-ECC0C964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11BE24-33EC-3D00-DD20-740125CBB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FD2A1F-B1D9-A36A-27F1-ADB04B39D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64E617-A8D2-64BA-0162-280F2BC7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522EC5-F62C-0B6C-B5C4-6433A68F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C6573A-CE93-7B33-83FE-25878C50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3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AD82BDE-5AAB-9D8C-B302-A6ECC6B3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277254-ACEC-7585-6B17-9A0AE70C2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C3946B-A491-B639-824E-B18113A7E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239AF3-3D7A-4BF0-83E0-893CAC3DDD73}" type="datetimeFigureOut">
              <a:rPr lang="cs-CZ" smtClean="0"/>
              <a:t>02.06.2024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12CAE0-A00A-B394-210B-ED519286D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5A93BA-F694-4321-075A-42E49445C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87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18" Type="http://schemas.openxmlformats.org/officeDocument/2006/relationships/image" Target="../media/image57.jp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17" Type="http://schemas.openxmlformats.org/officeDocument/2006/relationships/image" Target="../media/image56.jpg"/><Relationship Id="rId2" Type="http://schemas.openxmlformats.org/officeDocument/2006/relationships/image" Target="../media/image41.jp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eg"/><Relationship Id="rId15" Type="http://schemas.openxmlformats.org/officeDocument/2006/relationships/image" Target="../media/image5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3A8CA04F-6CD8-8753-7906-A6D93C40B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87CC853-FD01-DA45-F4B4-3B142D73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8" y="550334"/>
            <a:ext cx="5029200" cy="5029200"/>
          </a:xfrm>
          <a:prstGeom prst="flowChartConnector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779DC51-4F37-3E1B-46A6-53EC7530F1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19022"/>
              </p:ext>
            </p:extLst>
          </p:nvPr>
        </p:nvGraphicFramePr>
        <p:xfrm>
          <a:off x="5866228" y="-194732"/>
          <a:ext cx="6325772" cy="7078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057384" imgH="4540138" progId="AcroExch.Document.DC">
                  <p:embed/>
                </p:oleObj>
              </mc:Choice>
              <mc:Fallback>
                <p:oleObj name="Acrobat Document" r:id="rId3" imgW="4057384" imgH="454013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6228" y="-194732"/>
                        <a:ext cx="6325772" cy="7078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AAB3305-5739-1182-1EDF-28B6D5D0A1EB}"/>
              </a:ext>
            </a:extLst>
          </p:cNvPr>
          <p:cNvCxnSpPr>
            <a:cxnSpLocks/>
          </p:cNvCxnSpPr>
          <p:nvPr/>
        </p:nvCxnSpPr>
        <p:spPr>
          <a:xfrm>
            <a:off x="7137400" y="-1608667"/>
            <a:ext cx="3341013" cy="3340095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A7DB7D1-57E1-A3DD-F6C1-9F39BA6EF736}"/>
              </a:ext>
            </a:extLst>
          </p:cNvPr>
          <p:cNvCxnSpPr>
            <a:cxnSpLocks/>
          </p:cNvCxnSpPr>
          <p:nvPr/>
        </p:nvCxnSpPr>
        <p:spPr>
          <a:xfrm flipH="1">
            <a:off x="8725812" y="-728133"/>
            <a:ext cx="2805787" cy="2256361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F5FA4B5-B988-B71D-E0BD-6B47E952C9BF}"/>
              </a:ext>
            </a:extLst>
          </p:cNvPr>
          <p:cNvCxnSpPr>
            <a:cxnSpLocks/>
          </p:cNvCxnSpPr>
          <p:nvPr/>
        </p:nvCxnSpPr>
        <p:spPr>
          <a:xfrm>
            <a:off x="3479800" y="3937000"/>
            <a:ext cx="2616200" cy="140122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DB017C7-0361-7566-25DE-EFB8B5F6D11D}"/>
              </a:ext>
            </a:extLst>
          </p:cNvPr>
          <p:cNvCxnSpPr>
            <a:cxnSpLocks/>
          </p:cNvCxnSpPr>
          <p:nvPr/>
        </p:nvCxnSpPr>
        <p:spPr>
          <a:xfrm>
            <a:off x="3420533" y="3937000"/>
            <a:ext cx="4182534" cy="548214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17C3B969-012D-35EF-49DB-47B79C122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870"/>
          <a:stretch/>
        </p:blipFill>
        <p:spPr>
          <a:xfrm>
            <a:off x="-574703" y="-304978"/>
            <a:ext cx="37130277" cy="794191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4928B58-1B9A-6F04-7E2B-C02D62AD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31" y="-294848"/>
            <a:ext cx="9590673" cy="7292507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50B0E935-8010-3A79-F86D-41AD11A468FF}"/>
              </a:ext>
            </a:extLst>
          </p:cNvPr>
          <p:cNvSpPr/>
          <p:nvPr/>
        </p:nvSpPr>
        <p:spPr>
          <a:xfrm rot="9690658">
            <a:off x="9484586" y="4651907"/>
            <a:ext cx="100370" cy="11300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ABF7F4D9-D0D1-BA8D-C1A8-F0195AF15A16}"/>
              </a:ext>
            </a:extLst>
          </p:cNvPr>
          <p:cNvSpPr/>
          <p:nvPr/>
        </p:nvSpPr>
        <p:spPr>
          <a:xfrm>
            <a:off x="3819920" y="305507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FE64449A-E420-1CDE-364C-1B99ED3582DD}"/>
              </a:ext>
            </a:extLst>
          </p:cNvPr>
          <p:cNvSpPr/>
          <p:nvPr/>
        </p:nvSpPr>
        <p:spPr>
          <a:xfrm>
            <a:off x="4562500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A1992530-1689-1886-B0E2-FE511C8CCD14}"/>
              </a:ext>
            </a:extLst>
          </p:cNvPr>
          <p:cNvSpPr/>
          <p:nvPr/>
        </p:nvSpPr>
        <p:spPr>
          <a:xfrm>
            <a:off x="6129868" y="5329829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nice 11">
            <a:extLst>
              <a:ext uri="{FF2B5EF4-FFF2-40B4-BE49-F238E27FC236}">
                <a16:creationId xmlns:a16="http://schemas.microsoft.com/office/drawing/2014/main" id="{66449BDC-72B3-099F-2757-4A409DD08E2F}"/>
              </a:ext>
            </a:extLst>
          </p:cNvPr>
          <p:cNvSpPr/>
          <p:nvPr/>
        </p:nvSpPr>
        <p:spPr>
          <a:xfrm>
            <a:off x="6180667" y="339534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C40F92CC-CD66-2683-FDD4-5A15B8EA4577}"/>
              </a:ext>
            </a:extLst>
          </p:cNvPr>
          <p:cNvSpPr/>
          <p:nvPr/>
        </p:nvSpPr>
        <p:spPr>
          <a:xfrm>
            <a:off x="5676899" y="386987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>
            <a:extLst>
              <a:ext uri="{FF2B5EF4-FFF2-40B4-BE49-F238E27FC236}">
                <a16:creationId xmlns:a16="http://schemas.microsoft.com/office/drawing/2014/main" id="{0A119B0E-0889-F4C3-8622-860F482C34E1}"/>
              </a:ext>
            </a:extLst>
          </p:cNvPr>
          <p:cNvSpPr/>
          <p:nvPr/>
        </p:nvSpPr>
        <p:spPr>
          <a:xfrm>
            <a:off x="6322483" y="404133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>
            <a:extLst>
              <a:ext uri="{FF2B5EF4-FFF2-40B4-BE49-F238E27FC236}">
                <a16:creationId xmlns:a16="http://schemas.microsoft.com/office/drawing/2014/main" id="{1D827783-0FD7-C306-7824-DCA8E4EDDC73}"/>
              </a:ext>
            </a:extLst>
          </p:cNvPr>
          <p:cNvSpPr/>
          <p:nvPr/>
        </p:nvSpPr>
        <p:spPr>
          <a:xfrm>
            <a:off x="3654688" y="315528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nice 15">
            <a:extLst>
              <a:ext uri="{FF2B5EF4-FFF2-40B4-BE49-F238E27FC236}">
                <a16:creationId xmlns:a16="http://schemas.microsoft.com/office/drawing/2014/main" id="{979E3D4A-7EB1-4991-769E-A15B9B377023}"/>
              </a:ext>
            </a:extLst>
          </p:cNvPr>
          <p:cNvSpPr/>
          <p:nvPr/>
        </p:nvSpPr>
        <p:spPr>
          <a:xfrm>
            <a:off x="5676899" y="4041339"/>
            <a:ext cx="150284" cy="208927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nice 16">
            <a:extLst>
              <a:ext uri="{FF2B5EF4-FFF2-40B4-BE49-F238E27FC236}">
                <a16:creationId xmlns:a16="http://schemas.microsoft.com/office/drawing/2014/main" id="{1BDADFAE-BD8D-5F6C-EDD8-824EB103E8DB}"/>
              </a:ext>
            </a:extLst>
          </p:cNvPr>
          <p:cNvSpPr/>
          <p:nvPr/>
        </p:nvSpPr>
        <p:spPr>
          <a:xfrm>
            <a:off x="3728369" y="297240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62E14C5-FD88-02D0-B974-0C92531CE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8" t="73897" r="57101"/>
          <a:stretch/>
        </p:blipFill>
        <p:spPr>
          <a:xfrm>
            <a:off x="3872303" y="5115014"/>
            <a:ext cx="1103992" cy="1903571"/>
          </a:xfrm>
          <a:prstGeom prst="roundRect">
            <a:avLst/>
          </a:prstGeom>
        </p:spPr>
      </p:pic>
      <p:sp>
        <p:nvSpPr>
          <p:cNvPr id="24" name="Vývojový diagram: spojnice 23">
            <a:extLst>
              <a:ext uri="{FF2B5EF4-FFF2-40B4-BE49-F238E27FC236}">
                <a16:creationId xmlns:a16="http://schemas.microsoft.com/office/drawing/2014/main" id="{0FD30F4C-041F-4DA1-92F5-E227D6C71738}"/>
              </a:ext>
            </a:extLst>
          </p:cNvPr>
          <p:cNvSpPr/>
          <p:nvPr/>
        </p:nvSpPr>
        <p:spPr>
          <a:xfrm>
            <a:off x="2700865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nice 24">
            <a:extLst>
              <a:ext uri="{FF2B5EF4-FFF2-40B4-BE49-F238E27FC236}">
                <a16:creationId xmlns:a16="http://schemas.microsoft.com/office/drawing/2014/main" id="{8F7D17E2-1794-F80A-5B3D-F21130B8ADBC}"/>
              </a:ext>
            </a:extLst>
          </p:cNvPr>
          <p:cNvSpPr/>
          <p:nvPr/>
        </p:nvSpPr>
        <p:spPr>
          <a:xfrm>
            <a:off x="3802050" y="314143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nice 25">
            <a:extLst>
              <a:ext uri="{FF2B5EF4-FFF2-40B4-BE49-F238E27FC236}">
                <a16:creationId xmlns:a16="http://schemas.microsoft.com/office/drawing/2014/main" id="{2666CF0E-F67B-FB2B-FD41-67AB91B84613}"/>
              </a:ext>
            </a:extLst>
          </p:cNvPr>
          <p:cNvSpPr/>
          <p:nvPr/>
        </p:nvSpPr>
        <p:spPr>
          <a:xfrm>
            <a:off x="3094566" y="343776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5ECC2FD5-88AD-F93B-82E9-611B487D7DC3}"/>
              </a:ext>
            </a:extLst>
          </p:cNvPr>
          <p:cNvSpPr/>
          <p:nvPr/>
        </p:nvSpPr>
        <p:spPr>
          <a:xfrm>
            <a:off x="6248402" y="5340292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nice 32">
            <a:extLst>
              <a:ext uri="{FF2B5EF4-FFF2-40B4-BE49-F238E27FC236}">
                <a16:creationId xmlns:a16="http://schemas.microsoft.com/office/drawing/2014/main" id="{8105EEA3-4864-C522-638E-26CE99951316}"/>
              </a:ext>
            </a:extLst>
          </p:cNvPr>
          <p:cNvSpPr/>
          <p:nvPr/>
        </p:nvSpPr>
        <p:spPr>
          <a:xfrm rot="9690658">
            <a:off x="9584535" y="4685213"/>
            <a:ext cx="71353" cy="74095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7CADAC00-6094-B853-04F7-A23ED886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040" y="4366259"/>
            <a:ext cx="2062756" cy="1068735"/>
          </a:xfrm>
          <a:prstGeom prst="round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6F9FC8-165B-BC29-7ECA-FA519076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00" y="73153"/>
            <a:ext cx="3921136" cy="3898250"/>
          </a:xfrm>
          <a:prstGeom prst="flowChartConnector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5E7E2D-521F-8EBA-7090-6CA2BF771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" b="3169"/>
          <a:stretch/>
        </p:blipFill>
        <p:spPr>
          <a:xfrm>
            <a:off x="8647192" y="514694"/>
            <a:ext cx="4206660" cy="4206660"/>
          </a:xfrm>
          <a:prstGeom prst="flowChartConnector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F2C93C-6B9D-F5FF-146D-E060F1A57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5" y="-87380"/>
            <a:ext cx="12202205" cy="6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17C3B969-012D-35EF-49DB-47B79C122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870"/>
          <a:stretch/>
        </p:blipFill>
        <p:spPr>
          <a:xfrm>
            <a:off x="-574703" y="-304978"/>
            <a:ext cx="37130277" cy="794191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4928B58-1B9A-6F04-7E2B-C02D62AD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31" y="-294848"/>
            <a:ext cx="9590673" cy="7292507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50B0E935-8010-3A79-F86D-41AD11A468FF}"/>
              </a:ext>
            </a:extLst>
          </p:cNvPr>
          <p:cNvSpPr/>
          <p:nvPr/>
        </p:nvSpPr>
        <p:spPr>
          <a:xfrm rot="9690658">
            <a:off x="9484586" y="4651907"/>
            <a:ext cx="100370" cy="11300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ABF7F4D9-D0D1-BA8D-C1A8-F0195AF15A16}"/>
              </a:ext>
            </a:extLst>
          </p:cNvPr>
          <p:cNvSpPr/>
          <p:nvPr/>
        </p:nvSpPr>
        <p:spPr>
          <a:xfrm>
            <a:off x="3819920" y="305507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FE64449A-E420-1CDE-364C-1B99ED3582DD}"/>
              </a:ext>
            </a:extLst>
          </p:cNvPr>
          <p:cNvSpPr/>
          <p:nvPr/>
        </p:nvSpPr>
        <p:spPr>
          <a:xfrm>
            <a:off x="4562500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A1992530-1689-1886-B0E2-FE511C8CCD14}"/>
              </a:ext>
            </a:extLst>
          </p:cNvPr>
          <p:cNvSpPr/>
          <p:nvPr/>
        </p:nvSpPr>
        <p:spPr>
          <a:xfrm>
            <a:off x="6129868" y="5329829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nice 11">
            <a:extLst>
              <a:ext uri="{FF2B5EF4-FFF2-40B4-BE49-F238E27FC236}">
                <a16:creationId xmlns:a16="http://schemas.microsoft.com/office/drawing/2014/main" id="{66449BDC-72B3-099F-2757-4A409DD08E2F}"/>
              </a:ext>
            </a:extLst>
          </p:cNvPr>
          <p:cNvSpPr/>
          <p:nvPr/>
        </p:nvSpPr>
        <p:spPr>
          <a:xfrm>
            <a:off x="6180667" y="339534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C40F92CC-CD66-2683-FDD4-5A15B8EA4577}"/>
              </a:ext>
            </a:extLst>
          </p:cNvPr>
          <p:cNvSpPr/>
          <p:nvPr/>
        </p:nvSpPr>
        <p:spPr>
          <a:xfrm>
            <a:off x="5676899" y="386987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>
            <a:extLst>
              <a:ext uri="{FF2B5EF4-FFF2-40B4-BE49-F238E27FC236}">
                <a16:creationId xmlns:a16="http://schemas.microsoft.com/office/drawing/2014/main" id="{0A119B0E-0889-F4C3-8622-860F482C34E1}"/>
              </a:ext>
            </a:extLst>
          </p:cNvPr>
          <p:cNvSpPr/>
          <p:nvPr/>
        </p:nvSpPr>
        <p:spPr>
          <a:xfrm>
            <a:off x="6322483" y="404133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>
            <a:extLst>
              <a:ext uri="{FF2B5EF4-FFF2-40B4-BE49-F238E27FC236}">
                <a16:creationId xmlns:a16="http://schemas.microsoft.com/office/drawing/2014/main" id="{1D827783-0FD7-C306-7824-DCA8E4EDDC73}"/>
              </a:ext>
            </a:extLst>
          </p:cNvPr>
          <p:cNvSpPr/>
          <p:nvPr/>
        </p:nvSpPr>
        <p:spPr>
          <a:xfrm>
            <a:off x="3654688" y="315528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nice 15">
            <a:extLst>
              <a:ext uri="{FF2B5EF4-FFF2-40B4-BE49-F238E27FC236}">
                <a16:creationId xmlns:a16="http://schemas.microsoft.com/office/drawing/2014/main" id="{979E3D4A-7EB1-4991-769E-A15B9B377023}"/>
              </a:ext>
            </a:extLst>
          </p:cNvPr>
          <p:cNvSpPr/>
          <p:nvPr/>
        </p:nvSpPr>
        <p:spPr>
          <a:xfrm>
            <a:off x="5676899" y="4041339"/>
            <a:ext cx="150284" cy="208927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nice 16">
            <a:extLst>
              <a:ext uri="{FF2B5EF4-FFF2-40B4-BE49-F238E27FC236}">
                <a16:creationId xmlns:a16="http://schemas.microsoft.com/office/drawing/2014/main" id="{1BDADFAE-BD8D-5F6C-EDD8-824EB103E8DB}"/>
              </a:ext>
            </a:extLst>
          </p:cNvPr>
          <p:cNvSpPr/>
          <p:nvPr/>
        </p:nvSpPr>
        <p:spPr>
          <a:xfrm>
            <a:off x="3728369" y="297240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62E14C5-FD88-02D0-B974-0C92531CE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8" t="73897" r="57101"/>
          <a:stretch/>
        </p:blipFill>
        <p:spPr>
          <a:xfrm>
            <a:off x="3872303" y="5115014"/>
            <a:ext cx="1103992" cy="1903571"/>
          </a:xfrm>
          <a:prstGeom prst="roundRect">
            <a:avLst/>
          </a:prstGeom>
        </p:spPr>
      </p:pic>
      <p:sp>
        <p:nvSpPr>
          <p:cNvPr id="24" name="Vývojový diagram: spojnice 23">
            <a:extLst>
              <a:ext uri="{FF2B5EF4-FFF2-40B4-BE49-F238E27FC236}">
                <a16:creationId xmlns:a16="http://schemas.microsoft.com/office/drawing/2014/main" id="{0FD30F4C-041F-4DA1-92F5-E227D6C71738}"/>
              </a:ext>
            </a:extLst>
          </p:cNvPr>
          <p:cNvSpPr/>
          <p:nvPr/>
        </p:nvSpPr>
        <p:spPr>
          <a:xfrm>
            <a:off x="2700865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nice 24">
            <a:extLst>
              <a:ext uri="{FF2B5EF4-FFF2-40B4-BE49-F238E27FC236}">
                <a16:creationId xmlns:a16="http://schemas.microsoft.com/office/drawing/2014/main" id="{8F7D17E2-1794-F80A-5B3D-F21130B8ADBC}"/>
              </a:ext>
            </a:extLst>
          </p:cNvPr>
          <p:cNvSpPr/>
          <p:nvPr/>
        </p:nvSpPr>
        <p:spPr>
          <a:xfrm>
            <a:off x="3802050" y="314143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nice 25">
            <a:extLst>
              <a:ext uri="{FF2B5EF4-FFF2-40B4-BE49-F238E27FC236}">
                <a16:creationId xmlns:a16="http://schemas.microsoft.com/office/drawing/2014/main" id="{2666CF0E-F67B-FB2B-FD41-67AB91B84613}"/>
              </a:ext>
            </a:extLst>
          </p:cNvPr>
          <p:cNvSpPr/>
          <p:nvPr/>
        </p:nvSpPr>
        <p:spPr>
          <a:xfrm>
            <a:off x="3094566" y="343776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5ECC2FD5-88AD-F93B-82E9-611B487D7DC3}"/>
              </a:ext>
            </a:extLst>
          </p:cNvPr>
          <p:cNvSpPr/>
          <p:nvPr/>
        </p:nvSpPr>
        <p:spPr>
          <a:xfrm>
            <a:off x="6248402" y="5340292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nice 32">
            <a:extLst>
              <a:ext uri="{FF2B5EF4-FFF2-40B4-BE49-F238E27FC236}">
                <a16:creationId xmlns:a16="http://schemas.microsoft.com/office/drawing/2014/main" id="{8105EEA3-4864-C522-638E-26CE99951316}"/>
              </a:ext>
            </a:extLst>
          </p:cNvPr>
          <p:cNvSpPr/>
          <p:nvPr/>
        </p:nvSpPr>
        <p:spPr>
          <a:xfrm rot="9690658">
            <a:off x="9584535" y="4685213"/>
            <a:ext cx="71353" cy="74095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10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 descr="Obsah obrázku foyer, interiér, interiérový design, Využití denního světla&#10;&#10;Popis byl vytvořen automaticky">
            <a:extLst>
              <a:ext uri="{FF2B5EF4-FFF2-40B4-BE49-F238E27FC236}">
                <a16:creationId xmlns:a16="http://schemas.microsoft.com/office/drawing/2014/main" id="{0867D006-00E3-489A-FEA8-53538786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6" r="32203" b="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3" name="Obrázek 2" descr="Obsah obrázku venku, strom, obloha, budova&#10;&#10;Popis byl vytvořen automaticky">
            <a:extLst>
              <a:ext uri="{FF2B5EF4-FFF2-40B4-BE49-F238E27FC236}">
                <a16:creationId xmlns:a16="http://schemas.microsoft.com/office/drawing/2014/main" id="{787F9ACE-D84E-5276-61D6-03FB9888F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35" r="3" b="3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7" name="Obrázek 6" descr="Obsah obrázku venku, obloha, mrak, budova&#10;&#10;Popis byl vytvořen automaticky">
            <a:extLst>
              <a:ext uri="{FF2B5EF4-FFF2-40B4-BE49-F238E27FC236}">
                <a16:creationId xmlns:a16="http://schemas.microsoft.com/office/drawing/2014/main" id="{169A1823-6B4F-1D10-A7CF-5EAF7C0D0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36" r="3" b="1441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venku, strom, Průhledný materiál, Využití denního světla&#10;&#10;Popis byl vytvořen automaticky">
            <a:extLst>
              <a:ext uri="{FF2B5EF4-FFF2-40B4-BE49-F238E27FC236}">
                <a16:creationId xmlns:a16="http://schemas.microsoft.com/office/drawing/2014/main" id="{5D91FBA8-1043-2689-4426-FEF880A2C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7" r="1" b="1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Obrázek 10" descr="Obsah obrázku mrak, venku, obloha, text&#10;&#10;Popis byl vytvořen automaticky">
            <a:extLst>
              <a:ext uri="{FF2B5EF4-FFF2-40B4-BE49-F238E27FC236}">
                <a16:creationId xmlns:a16="http://schemas.microsoft.com/office/drawing/2014/main" id="{FB0C3380-332E-D580-10D9-DC4F8C9D2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09" r="2" b="14911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C0C850C-CA8D-8A47-8369-B01EDFCA7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8001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Obrázek 6" descr="Obsah obrázku interiér, foyer, oblečení, interiérový design&#10;&#10;Popis byl vytvořen automaticky">
            <a:extLst>
              <a:ext uri="{FF2B5EF4-FFF2-40B4-BE49-F238E27FC236}">
                <a16:creationId xmlns:a16="http://schemas.microsoft.com/office/drawing/2014/main" id="{98B9E331-AFF8-8E5E-AE07-A181BFE72C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57" r="2" b="1246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 descr="Obsah obrázku venku, obloha, budova, silnice&#10;&#10;Popis byl vytvořen automaticky">
            <a:extLst>
              <a:ext uri="{FF2B5EF4-FFF2-40B4-BE49-F238E27FC236}">
                <a16:creationId xmlns:a16="http://schemas.microsoft.com/office/drawing/2014/main" id="{47A60F1A-73FE-4589-8362-48FD8A9FF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949413" y="-157966"/>
            <a:ext cx="2948317" cy="2948317"/>
          </a:xfrm>
          <a:prstGeom prst="flowChartConnector">
            <a:avLst/>
          </a:prstGeom>
        </p:spPr>
      </p:pic>
      <p:pic>
        <p:nvPicPr>
          <p:cNvPr id="25" name="Obrázek 24" descr="Obsah obrázku text, výjev, obloha, venku&#10;&#10;Popis byl vytvořen automaticky">
            <a:extLst>
              <a:ext uri="{FF2B5EF4-FFF2-40B4-BE49-F238E27FC236}">
                <a16:creationId xmlns:a16="http://schemas.microsoft.com/office/drawing/2014/main" id="{2CEE68A6-564D-FE2F-393B-3A574A15A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r="22664"/>
          <a:stretch/>
        </p:blipFill>
        <p:spPr>
          <a:xfrm>
            <a:off x="10320845" y="2268599"/>
            <a:ext cx="2153408" cy="2153408"/>
          </a:xfrm>
          <a:prstGeom prst="flowChartConnector">
            <a:avLst/>
          </a:prstGeom>
        </p:spPr>
      </p:pic>
      <p:pic>
        <p:nvPicPr>
          <p:cNvPr id="23" name="Obrázek 22" descr="Obsah obrázku venku, obloha, výjev, budova&#10;&#10;Popis byl vytvořen automaticky">
            <a:extLst>
              <a:ext uri="{FF2B5EF4-FFF2-40B4-BE49-F238E27FC236}">
                <a16:creationId xmlns:a16="http://schemas.microsoft.com/office/drawing/2014/main" id="{7D0C967F-A46E-0082-DA34-932F1AFB8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1881"/>
          <a:stretch/>
        </p:blipFill>
        <p:spPr>
          <a:xfrm>
            <a:off x="9158696" y="5224135"/>
            <a:ext cx="1623664" cy="1623664"/>
          </a:xfrm>
          <a:prstGeom prst="flowChartConnector">
            <a:avLst/>
          </a:prstGeom>
        </p:spPr>
      </p:pic>
      <p:pic>
        <p:nvPicPr>
          <p:cNvPr id="33" name="Obrázek 32" descr="Obsah obrázku budova, obloha, Komerční budova, architektura&#10;&#10;Popis byl vytvořen automaticky">
            <a:extLst>
              <a:ext uri="{FF2B5EF4-FFF2-40B4-BE49-F238E27FC236}">
                <a16:creationId xmlns:a16="http://schemas.microsoft.com/office/drawing/2014/main" id="{71C57BAB-D900-971C-3A3F-4D1D1228BB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0224453" y="4051039"/>
            <a:ext cx="2346191" cy="2346191"/>
          </a:xfrm>
          <a:prstGeom prst="flowChartConnector">
            <a:avLst/>
          </a:prstGeom>
        </p:spPr>
      </p:pic>
      <p:pic>
        <p:nvPicPr>
          <p:cNvPr id="31" name="Obrázek 30" descr="Obsah obrázku text, venku, výjev, obloha&#10;&#10;Popis byl vytvořen automaticky">
            <a:extLst>
              <a:ext uri="{FF2B5EF4-FFF2-40B4-BE49-F238E27FC236}">
                <a16:creationId xmlns:a16="http://schemas.microsoft.com/office/drawing/2014/main" id="{883AE0AA-7C7A-CCDB-72E2-0C782951EA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0530752" y="5405392"/>
            <a:ext cx="1452608" cy="1452608"/>
          </a:xfrm>
          <a:prstGeom prst="flowChartConnector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FA327B0-DB06-4F17-7C0D-4934840562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2" r="872"/>
          <a:stretch/>
        </p:blipFill>
        <p:spPr>
          <a:xfrm>
            <a:off x="9454048" y="393667"/>
            <a:ext cx="2153408" cy="2153408"/>
          </a:xfrm>
          <a:prstGeom prst="flowChartConnector">
            <a:avLst/>
          </a:prstGeom>
        </p:spPr>
      </p:pic>
      <p:pic>
        <p:nvPicPr>
          <p:cNvPr id="29" name="Obrázek 28" descr="Obsah obrázku obloha, venku, mrak, budova&#10;&#10;Popis byl vytvořen automaticky">
            <a:extLst>
              <a:ext uri="{FF2B5EF4-FFF2-40B4-BE49-F238E27FC236}">
                <a16:creationId xmlns:a16="http://schemas.microsoft.com/office/drawing/2014/main" id="{9FDBD5E5-744A-D473-109D-62114C62A9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r="20093"/>
          <a:stretch/>
        </p:blipFill>
        <p:spPr>
          <a:xfrm>
            <a:off x="9237100" y="1863158"/>
            <a:ext cx="1610182" cy="1610182"/>
          </a:xfrm>
          <a:prstGeom prst="flowChartConnector">
            <a:avLst/>
          </a:prstGeom>
        </p:spPr>
      </p:pic>
      <p:pic>
        <p:nvPicPr>
          <p:cNvPr id="19" name="Obrázek 18" descr="Obsah obrázku venku, obloha, text, Pozemní vozidlo&#10;&#10;Popis byl vytvořen automaticky">
            <a:extLst>
              <a:ext uri="{FF2B5EF4-FFF2-40B4-BE49-F238E27FC236}">
                <a16:creationId xmlns:a16="http://schemas.microsoft.com/office/drawing/2014/main" id="{3172BD27-518F-C979-AC4B-4EAE46FD36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/>
        </p:blipFill>
        <p:spPr>
          <a:xfrm>
            <a:off x="7957757" y="989819"/>
            <a:ext cx="1847850" cy="1847850"/>
          </a:xfrm>
          <a:prstGeom prst="flowChartConnector">
            <a:avLst/>
          </a:prstGeom>
        </p:spPr>
      </p:pic>
      <p:pic>
        <p:nvPicPr>
          <p:cNvPr id="17" name="Obrázek 16" descr="Obsah obrázku obloha, venku, silnice, modrá&#10;&#10;Popis byl vytvořen automaticky">
            <a:extLst>
              <a:ext uri="{FF2B5EF4-FFF2-40B4-BE49-F238E27FC236}">
                <a16:creationId xmlns:a16="http://schemas.microsoft.com/office/drawing/2014/main" id="{D8A112DB-7690-297E-3A3A-B79E616714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/>
        </p:blipFill>
        <p:spPr>
          <a:xfrm>
            <a:off x="6737514" y="4430319"/>
            <a:ext cx="2388432" cy="2388432"/>
          </a:xfrm>
          <a:prstGeom prst="flowChartConnector">
            <a:avLst/>
          </a:prstGeom>
        </p:spPr>
      </p:pic>
      <p:pic>
        <p:nvPicPr>
          <p:cNvPr id="3" name="Obrázek 2" descr="Obsah obrázku venku, obloha, tráva, Billboard&#10;&#10;Popis byl vytvořen automaticky">
            <a:extLst>
              <a:ext uri="{FF2B5EF4-FFF2-40B4-BE49-F238E27FC236}">
                <a16:creationId xmlns:a16="http://schemas.microsoft.com/office/drawing/2014/main" id="{F7C4860A-75D9-1DD2-A7AF-7D84EB961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/>
        </p:blipFill>
        <p:spPr>
          <a:xfrm>
            <a:off x="2489966" y="818456"/>
            <a:ext cx="2948317" cy="2948317"/>
          </a:xfrm>
          <a:prstGeom prst="flowChartConnector">
            <a:avLst/>
          </a:prstGeom>
        </p:spPr>
      </p:pic>
      <p:pic>
        <p:nvPicPr>
          <p:cNvPr id="5" name="Obrázek 4" descr="Obsah obrázku venku, obloha, Komerční budova, Smíšená zástavba&#10;&#10;Popis byl vytvořen automaticky">
            <a:extLst>
              <a:ext uri="{FF2B5EF4-FFF2-40B4-BE49-F238E27FC236}">
                <a16:creationId xmlns:a16="http://schemas.microsoft.com/office/drawing/2014/main" id="{D064BDF6-242B-8870-4CBB-47FD27CCDE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991837" y="317291"/>
            <a:ext cx="3214787" cy="3214787"/>
          </a:xfrm>
          <a:prstGeom prst="flowChartConnector">
            <a:avLst/>
          </a:prstGeom>
        </p:spPr>
      </p:pic>
      <p:pic>
        <p:nvPicPr>
          <p:cNvPr id="7" name="Obrázek 6" descr="Obsah obrázku budova, obloha, venku, Metropolitní oblast&#10;&#10;Popis byl vytvořen automaticky">
            <a:extLst>
              <a:ext uri="{FF2B5EF4-FFF2-40B4-BE49-F238E27FC236}">
                <a16:creationId xmlns:a16="http://schemas.microsoft.com/office/drawing/2014/main" id="{E7FCD83E-BF1E-9ED6-55D1-DD1B1D1DD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/>
        </p:blipFill>
        <p:spPr>
          <a:xfrm>
            <a:off x="-403318" y="2683879"/>
            <a:ext cx="4279737" cy="4279737"/>
          </a:xfrm>
          <a:prstGeom prst="flowChartConnector">
            <a:avLst/>
          </a:prstGeom>
        </p:spPr>
      </p:pic>
      <p:pic>
        <p:nvPicPr>
          <p:cNvPr id="9" name="Obrázek 8" descr="Obsah obrázku venku, obloha, budova, auto&#10;&#10;Popis byl vytvořen automaticky">
            <a:extLst>
              <a:ext uri="{FF2B5EF4-FFF2-40B4-BE49-F238E27FC236}">
                <a16:creationId xmlns:a16="http://schemas.microsoft.com/office/drawing/2014/main" id="{024E34BD-7C62-2903-FA5E-2707125FDDC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-209132" y="120148"/>
            <a:ext cx="3332581" cy="3332581"/>
          </a:xfrm>
          <a:prstGeom prst="flowChartConnector">
            <a:avLst/>
          </a:prstGeom>
        </p:spPr>
      </p:pic>
      <p:pic>
        <p:nvPicPr>
          <p:cNvPr id="15" name="Obrázek 14" descr="Obsah obrázku obloha, venku, budova, výjev&#10;&#10;Popis byl vytvořen automaticky">
            <a:extLst>
              <a:ext uri="{FF2B5EF4-FFF2-40B4-BE49-F238E27FC236}">
                <a16:creationId xmlns:a16="http://schemas.microsoft.com/office/drawing/2014/main" id="{D75893ED-8AAD-CA0C-42D4-9E1069F6EF0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14286"/>
          <a:stretch/>
        </p:blipFill>
        <p:spPr>
          <a:xfrm>
            <a:off x="7762411" y="2063438"/>
            <a:ext cx="2066003" cy="2066003"/>
          </a:xfrm>
          <a:prstGeom prst="flowChartConnector">
            <a:avLst/>
          </a:prstGeom>
        </p:spPr>
      </p:pic>
      <p:pic>
        <p:nvPicPr>
          <p:cNvPr id="21" name="Obrázek 20" descr="Obsah obrázku obloha, venku, Komerční budova, Smíšená zástavba&#10;&#10;Popis byl vytvořen automaticky">
            <a:extLst>
              <a:ext uri="{FF2B5EF4-FFF2-40B4-BE49-F238E27FC236}">
                <a16:creationId xmlns:a16="http://schemas.microsoft.com/office/drawing/2014/main" id="{F6DE04E1-4959-B1C6-FB19-7F347EDC6D4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8401015" y="3239403"/>
            <a:ext cx="2388432" cy="2388432"/>
          </a:xfrm>
          <a:prstGeom prst="flowChartConnector">
            <a:avLst/>
          </a:prstGeom>
        </p:spPr>
      </p:pic>
      <p:pic>
        <p:nvPicPr>
          <p:cNvPr id="11" name="Obrázek 10" descr="Obsah obrázku budova, venku, obloha, mrakodrap&#10;&#10;Popis byl vytvořen automaticky">
            <a:extLst>
              <a:ext uri="{FF2B5EF4-FFF2-40B4-BE49-F238E27FC236}">
                <a16:creationId xmlns:a16="http://schemas.microsoft.com/office/drawing/2014/main" id="{7A0080E1-4C58-91B0-AB5E-F7789C7EDDC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401714" y="2961679"/>
            <a:ext cx="2307314" cy="2307314"/>
          </a:xfrm>
          <a:prstGeom prst="flowChartConnector">
            <a:avLst/>
          </a:prstGeom>
        </p:spPr>
      </p:pic>
      <p:pic>
        <p:nvPicPr>
          <p:cNvPr id="13" name="Obrázek 12" descr="Obsah obrázku budova, venku, výjev, obloha&#10;&#10;Popis byl vytvořen automaticky">
            <a:extLst>
              <a:ext uri="{FF2B5EF4-FFF2-40B4-BE49-F238E27FC236}">
                <a16:creationId xmlns:a16="http://schemas.microsoft.com/office/drawing/2014/main" id="{F27A60E8-14DD-54E0-9D61-7F1840E920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2980889" y="2833322"/>
            <a:ext cx="4116463" cy="411646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13713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345B27-D6DA-23D0-F587-3D6B63A3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410" y="444358"/>
            <a:ext cx="2068945" cy="1311786"/>
          </a:xfrm>
          <a:prstGeom prst="roundRect">
            <a:avLst/>
          </a:prstGeom>
        </p:spPr>
      </p:pic>
      <p:pic>
        <p:nvPicPr>
          <p:cNvPr id="5" name="Obrázek 4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305B8B73-4A3D-475E-0A6A-17DBF8561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5"/>
          <a:stretch/>
        </p:blipFill>
        <p:spPr>
          <a:xfrm>
            <a:off x="483380" y="347776"/>
            <a:ext cx="1800007" cy="15049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394412-4897-FB1D-818D-E55AF0211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0" r="9375"/>
          <a:stretch/>
        </p:blipFill>
        <p:spPr>
          <a:xfrm>
            <a:off x="3005405" y="511332"/>
            <a:ext cx="2139949" cy="1244812"/>
          </a:xfrm>
          <a:prstGeom prst="roundRect">
            <a:avLst/>
          </a:prstGeom>
        </p:spPr>
      </p:pic>
      <p:pic>
        <p:nvPicPr>
          <p:cNvPr id="9" name="Obrázek 8" descr="Obsah obrázku logo, Grafika, Písmo, symbol&#10;&#10;Popis byl vytvořen automaticky">
            <a:extLst>
              <a:ext uri="{FF2B5EF4-FFF2-40B4-BE49-F238E27FC236}">
                <a16:creationId xmlns:a16="http://schemas.microsoft.com/office/drawing/2014/main" id="{327F3386-B941-635D-6AA9-846FD626F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1332"/>
            <a:ext cx="2675736" cy="1325286"/>
          </a:xfrm>
          <a:prstGeom prst="roundRect">
            <a:avLst/>
          </a:prstGeom>
        </p:spPr>
      </p:pic>
      <p:pic>
        <p:nvPicPr>
          <p:cNvPr id="11" name="Obrázek 10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E5B7AC85-0DFD-1D43-D4B9-032B0D273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7" y="2853404"/>
            <a:ext cx="2189383" cy="1151191"/>
          </a:xfrm>
          <a:prstGeom prst="rect">
            <a:avLst/>
          </a:prstGeom>
        </p:spPr>
      </p:pic>
      <p:pic>
        <p:nvPicPr>
          <p:cNvPr id="13" name="Obrázek 1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559A855B-DA26-0E11-6B0B-D272B9C07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10" y="2951272"/>
            <a:ext cx="2054543" cy="955456"/>
          </a:xfrm>
          <a:prstGeom prst="rect">
            <a:avLst/>
          </a:prstGeom>
        </p:spPr>
      </p:pic>
      <p:pic>
        <p:nvPicPr>
          <p:cNvPr id="15" name="Obrázek 14" descr="Obsah obrázku bílé, Písmo, design&#10;&#10;Popis byl vytvořen automaticky">
            <a:extLst>
              <a:ext uri="{FF2B5EF4-FFF2-40B4-BE49-F238E27FC236}">
                <a16:creationId xmlns:a16="http://schemas.microsoft.com/office/drawing/2014/main" id="{A5B12679-690B-4062-5CC3-74D7752B2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1" y="4701649"/>
            <a:ext cx="1887256" cy="1887256"/>
          </a:xfrm>
          <a:prstGeom prst="rect">
            <a:avLst/>
          </a:prstGeom>
        </p:spPr>
      </p:pic>
      <p:pic>
        <p:nvPicPr>
          <p:cNvPr id="17" name="Obrázek 16" descr="Obsah obrázku Písmo, text, bílé, design&#10;&#10;Popis byl vytvořen automaticky">
            <a:extLst>
              <a:ext uri="{FF2B5EF4-FFF2-40B4-BE49-F238E27FC236}">
                <a16:creationId xmlns:a16="http://schemas.microsoft.com/office/drawing/2014/main" id="{E5078DC3-CFB8-9C01-5D4E-6AFEA237A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83" y="4573714"/>
            <a:ext cx="2143125" cy="2143125"/>
          </a:xfrm>
          <a:prstGeom prst="rect">
            <a:avLst/>
          </a:prstGeom>
        </p:spPr>
      </p:pic>
      <p:pic>
        <p:nvPicPr>
          <p:cNvPr id="19" name="Obrázek 18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B507E042-CF15-259B-87AB-824C7FA4A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43" y="5121225"/>
            <a:ext cx="2080532" cy="1040266"/>
          </a:xfrm>
          <a:prstGeom prst="rect">
            <a:avLst/>
          </a:prstGeom>
        </p:spPr>
      </p:pic>
      <p:pic>
        <p:nvPicPr>
          <p:cNvPr id="21" name="Obrázek 20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359B6994-F474-591A-BCC0-140B02C47C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10" y="5222183"/>
            <a:ext cx="1453515" cy="617744"/>
          </a:xfrm>
          <a:prstGeom prst="rect">
            <a:avLst/>
          </a:prstGeom>
        </p:spPr>
      </p:pic>
      <p:pic>
        <p:nvPicPr>
          <p:cNvPr id="23" name="Obrázek 22" descr="Obsah obrázku Písmo, logo, Grafika, text&#10;&#10;Popis byl vytvořen automaticky">
            <a:extLst>
              <a:ext uri="{FF2B5EF4-FFF2-40B4-BE49-F238E27FC236}">
                <a16:creationId xmlns:a16="http://schemas.microsoft.com/office/drawing/2014/main" id="{577BB659-A47E-29B3-13ED-A7B1074F1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653" y="5315126"/>
            <a:ext cx="1752600" cy="652463"/>
          </a:xfrm>
          <a:prstGeom prst="rect">
            <a:avLst/>
          </a:prstGeom>
        </p:spPr>
      </p:pic>
      <p:pic>
        <p:nvPicPr>
          <p:cNvPr id="25" name="Obrázek 24" descr="Obsah obrázku kreslené, pták, zima, papoušek&#10;&#10;Popis byl vytvořen automaticky">
            <a:extLst>
              <a:ext uri="{FF2B5EF4-FFF2-40B4-BE49-F238E27FC236}">
                <a16:creationId xmlns:a16="http://schemas.microsoft.com/office/drawing/2014/main" id="{CF250DA4-C1FE-3C33-580A-6EB35AACE7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831"/>
            <a:ext cx="12441511" cy="7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C3717B0B-FCD9-710E-8D96-5940AF6B9CBE}"/>
              </a:ext>
            </a:extLst>
          </p:cNvPr>
          <p:cNvGrpSpPr/>
          <p:nvPr/>
        </p:nvGrpSpPr>
        <p:grpSpPr>
          <a:xfrm>
            <a:off x="600891" y="391124"/>
            <a:ext cx="5008681" cy="3037876"/>
            <a:chOff x="141079" y="167205"/>
            <a:chExt cx="5008681" cy="3037876"/>
          </a:xfrm>
        </p:grpSpPr>
        <p:pic>
          <p:nvPicPr>
            <p:cNvPr id="3" name="Obrázek 2" descr="Obsah obrázku text, mapa, Plán, diagram&#10;&#10;Popis byl vytvořen automaticky">
              <a:extLst>
                <a:ext uri="{FF2B5EF4-FFF2-40B4-BE49-F238E27FC236}">
                  <a16:creationId xmlns:a16="http://schemas.microsoft.com/office/drawing/2014/main" id="{FB66F58B-EB46-FEAB-3E92-F02A7A4F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10" y="423781"/>
              <a:ext cx="4743450" cy="2781300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A4E7A8A-385E-A671-8B99-BE8C20157909}"/>
                </a:ext>
              </a:extLst>
            </p:cNvPr>
            <p:cNvSpPr/>
            <p:nvPr/>
          </p:nvSpPr>
          <p:spPr>
            <a:xfrm>
              <a:off x="141079" y="167205"/>
              <a:ext cx="1943753" cy="82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A764066-B31F-1224-B141-33133024E543}"/>
              </a:ext>
            </a:extLst>
          </p:cNvPr>
          <p:cNvGrpSpPr/>
          <p:nvPr/>
        </p:nvGrpSpPr>
        <p:grpSpPr>
          <a:xfrm>
            <a:off x="4925079" y="3285782"/>
            <a:ext cx="6096000" cy="2590800"/>
            <a:chOff x="4014651" y="3461657"/>
            <a:chExt cx="6096000" cy="2590800"/>
          </a:xfrm>
        </p:grpSpPr>
        <p:pic>
          <p:nvPicPr>
            <p:cNvPr id="9" name="Obrázek 8" descr="Obsah obrázku skica, kresba, Perokresba, diagram&#10;&#10;Popis byl vytvořen automaticky">
              <a:extLst>
                <a:ext uri="{FF2B5EF4-FFF2-40B4-BE49-F238E27FC236}">
                  <a16:creationId xmlns:a16="http://schemas.microsoft.com/office/drawing/2014/main" id="{434249D5-628D-3BBB-FB73-C2E88D63D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651" y="3461657"/>
              <a:ext cx="6096000" cy="25908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8A1F2B1-C6DD-0205-306D-80C8E04AD4F6}"/>
                </a:ext>
              </a:extLst>
            </p:cNvPr>
            <p:cNvSpPr/>
            <p:nvPr/>
          </p:nvSpPr>
          <p:spPr>
            <a:xfrm rot="1619274">
              <a:off x="7018442" y="4508311"/>
              <a:ext cx="248429" cy="13444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3005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EFFDFEA-8F40-8430-6F6C-38766CC88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3" y="1733372"/>
            <a:ext cx="7834917" cy="3108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Úvěr byl poskytnut za určitých podmínek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kvalita nájemníka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výše nájemného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délka nájemní smlouvy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obsazenost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tedy úvěr odpovídá určité hodnotě nemovitosti</a:t>
            </a:r>
          </a:p>
        </p:txBody>
      </p:sp>
      <p:pic>
        <p:nvPicPr>
          <p:cNvPr id="7" name="Obrázek 6" descr="Obsah obrázku úsměv, Lidská tvář, osoba, portrét&#10;&#10;Popis byl vytvořen automaticky">
            <a:extLst>
              <a:ext uri="{FF2B5EF4-FFF2-40B4-BE49-F238E27FC236}">
                <a16:creationId xmlns:a16="http://schemas.microsoft.com/office/drawing/2014/main" id="{A783F0EB-FD4C-3090-DDB5-73A77F7F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145" y="122653"/>
            <a:ext cx="2976331" cy="2976331"/>
          </a:xfrm>
          <a:prstGeom prst="flowChartConnector">
            <a:avLst/>
          </a:prstGeom>
        </p:spPr>
      </p:pic>
      <p:pic>
        <p:nvPicPr>
          <p:cNvPr id="8" name="Obrázek 7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3C830195-17E8-278A-9F96-64F9DA6C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5"/>
          <a:stretch/>
        </p:blipFill>
        <p:spPr>
          <a:xfrm>
            <a:off x="8681630" y="1971353"/>
            <a:ext cx="1800007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tailcon Intro 6s">
            <a:hlinkClick r:id="" action="ppaction://media"/>
            <a:extLst>
              <a:ext uri="{FF2B5EF4-FFF2-40B4-BE49-F238E27FC236}">
                <a16:creationId xmlns:a16="http://schemas.microsoft.com/office/drawing/2014/main" id="{64E4E724-7DD5-03D2-3BC7-CEB9C8EEC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EFFDFEA-8F40-8430-6F6C-38766CC88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71" y="380361"/>
            <a:ext cx="3597592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Úvěr byl poskytnut za určitých podmínek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kvalita nájemníka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výše nájemného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délka nájemní smlouvy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obsazenost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tedy úvěr odpovídá určité hodnotě nemovitosti</a:t>
            </a:r>
          </a:p>
        </p:txBody>
      </p:sp>
      <p:pic>
        <p:nvPicPr>
          <p:cNvPr id="7" name="Obrázek 6" descr="Obsah obrázku úsměv, Lidská tvář, osoba, portrét&#10;&#10;Popis byl vytvořen automaticky">
            <a:extLst>
              <a:ext uri="{FF2B5EF4-FFF2-40B4-BE49-F238E27FC236}">
                <a16:creationId xmlns:a16="http://schemas.microsoft.com/office/drawing/2014/main" id="{A783F0EB-FD4C-3090-DDB5-73A77F7F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145" y="122653"/>
            <a:ext cx="2976331" cy="2976331"/>
          </a:xfrm>
          <a:prstGeom prst="flowChartConnector">
            <a:avLst/>
          </a:prstGeom>
        </p:spPr>
      </p:pic>
      <p:pic>
        <p:nvPicPr>
          <p:cNvPr id="8" name="Obrázek 7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3C830195-17E8-278A-9F96-64F9DA6C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5"/>
          <a:stretch/>
        </p:blipFill>
        <p:spPr>
          <a:xfrm>
            <a:off x="8681630" y="1971353"/>
            <a:ext cx="1800007" cy="1504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84B2839-4A05-A7AE-D9C8-E724521D8100}"/>
              </a:ext>
            </a:extLst>
          </p:cNvPr>
          <p:cNvSpPr txBox="1"/>
          <p:nvPr/>
        </p:nvSpPr>
        <p:spPr>
          <a:xfrm>
            <a:off x="1736876" y="3614056"/>
            <a:ext cx="81425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Pokud vlastník obchodního centra zamýšlí uzavřít novou smlouvu za nižší nájemné, než byl schváleno, potřebuje </a:t>
            </a:r>
            <a:r>
              <a:rPr lang="cs-CZ" sz="1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souhlas banky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to před započetím jednání.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11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EFFDFEA-8F40-8430-6F6C-38766CC88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71" y="380361"/>
            <a:ext cx="3597592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Úvěr byl poskytnut za určitých podmínek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kvalita nájemníka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výše nájemného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délka nájemní smlouvy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obsazenost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tedy úvěr odpovídá určité hodnotě nemovitosti</a:t>
            </a:r>
          </a:p>
        </p:txBody>
      </p:sp>
      <p:pic>
        <p:nvPicPr>
          <p:cNvPr id="7" name="Obrázek 6" descr="Obsah obrázku úsměv, Lidská tvář, osoba, portrét&#10;&#10;Popis byl vytvořen automaticky">
            <a:extLst>
              <a:ext uri="{FF2B5EF4-FFF2-40B4-BE49-F238E27FC236}">
                <a16:creationId xmlns:a16="http://schemas.microsoft.com/office/drawing/2014/main" id="{A783F0EB-FD4C-3090-DDB5-73A77F7F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145" y="122653"/>
            <a:ext cx="2976331" cy="2976331"/>
          </a:xfrm>
          <a:prstGeom prst="flowChartConnector">
            <a:avLst/>
          </a:prstGeom>
        </p:spPr>
      </p:pic>
      <p:pic>
        <p:nvPicPr>
          <p:cNvPr id="8" name="Obrázek 7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3C830195-17E8-278A-9F96-64F9DA6C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5"/>
          <a:stretch/>
        </p:blipFill>
        <p:spPr>
          <a:xfrm>
            <a:off x="8681630" y="1971353"/>
            <a:ext cx="1800007" cy="1504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84B2839-4A05-A7AE-D9C8-E724521D8100}"/>
              </a:ext>
            </a:extLst>
          </p:cNvPr>
          <p:cNvSpPr txBox="1"/>
          <p:nvPr/>
        </p:nvSpPr>
        <p:spPr>
          <a:xfrm>
            <a:off x="2510971" y="1971353"/>
            <a:ext cx="352213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Pokud vlastník obchodního centra zamýšlí uzavřít novou smlouvu za nižší nájemné, než byl schváleno, potřebuje </a:t>
            </a:r>
            <a:r>
              <a:rPr lang="cs-CZ" sz="1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souhlas banky</a:t>
            </a:r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to před započetím jednání.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7EA5E7-8CAF-C2C3-CD62-D01B515DD53F}"/>
              </a:ext>
            </a:extLst>
          </p:cNvPr>
          <p:cNvSpPr txBox="1"/>
          <p:nvPr/>
        </p:nvSpPr>
        <p:spPr>
          <a:xfrm>
            <a:off x="880534" y="3362476"/>
            <a:ext cx="74651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Dochází ke snížení hodnoty nemovitosti  </a:t>
            </a:r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5C67EC-4F5B-B498-FCAF-A168782B348C}"/>
              </a:ext>
            </a:extLst>
          </p:cNvPr>
          <p:cNvSpPr txBox="1"/>
          <p:nvPr/>
        </p:nvSpPr>
        <p:spPr>
          <a:xfrm>
            <a:off x="938590" y="4272038"/>
            <a:ext cx="7992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Dochází </a:t>
            </a:r>
            <a: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 porušení finančních </a:t>
            </a:r>
            <a:r>
              <a:rPr lang="cs-CZ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kovenant</a:t>
            </a:r>
            <a: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typu „LTV“</a:t>
            </a:r>
            <a:endParaRPr lang="cs-CZ" sz="280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A5ED810-BBC4-5CE4-877B-BD0685838516}"/>
              </a:ext>
            </a:extLst>
          </p:cNvPr>
          <p:cNvCxnSpPr>
            <a:cxnSpLocks/>
          </p:cNvCxnSpPr>
          <p:nvPr/>
        </p:nvCxnSpPr>
        <p:spPr>
          <a:xfrm>
            <a:off x="622002" y="2259390"/>
            <a:ext cx="0" cy="2297790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690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EFFDFEA-8F40-8430-6F6C-38766CC88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71" y="380361"/>
            <a:ext cx="3597592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Úvěr byl poskytnut za určitých podmínek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kvalita nájemníka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výše nájemného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délka nájemní smlouvy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obsazenost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solidFill>
                  <a:srgbClr val="002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tedy úvěr odpovídá určité hodnotě nemovitosti</a:t>
            </a:r>
          </a:p>
        </p:txBody>
      </p:sp>
      <p:pic>
        <p:nvPicPr>
          <p:cNvPr id="7" name="Obrázek 6" descr="Obsah obrázku úsměv, Lidská tvář, osoba, portrét&#10;&#10;Popis byl vytvořen automaticky">
            <a:extLst>
              <a:ext uri="{FF2B5EF4-FFF2-40B4-BE49-F238E27FC236}">
                <a16:creationId xmlns:a16="http://schemas.microsoft.com/office/drawing/2014/main" id="{A783F0EB-FD4C-3090-DDB5-73A77F7F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145" y="122653"/>
            <a:ext cx="2976331" cy="2976331"/>
          </a:xfrm>
          <a:prstGeom prst="flowChartConnector">
            <a:avLst/>
          </a:prstGeom>
        </p:spPr>
      </p:pic>
      <p:pic>
        <p:nvPicPr>
          <p:cNvPr id="8" name="Obrázek 7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3C830195-17E8-278A-9F96-64F9DA6C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5"/>
          <a:stretch/>
        </p:blipFill>
        <p:spPr>
          <a:xfrm>
            <a:off x="8681630" y="1971353"/>
            <a:ext cx="1800007" cy="1504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84B2839-4A05-A7AE-D9C8-E724521D8100}"/>
              </a:ext>
            </a:extLst>
          </p:cNvPr>
          <p:cNvSpPr txBox="1"/>
          <p:nvPr/>
        </p:nvSpPr>
        <p:spPr>
          <a:xfrm>
            <a:off x="2510971" y="1971353"/>
            <a:ext cx="352213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Pokud vlastník obchodního centra zamýšlí uzavřít novou smlouvu za nižší nájemné, než byl schváleno, potřebuje </a:t>
            </a:r>
            <a:r>
              <a:rPr lang="cs-CZ" sz="1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souhlas banky</a:t>
            </a:r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to před započetím jednání.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7EA5E7-8CAF-C2C3-CD62-D01B515DD53F}"/>
              </a:ext>
            </a:extLst>
          </p:cNvPr>
          <p:cNvSpPr txBox="1"/>
          <p:nvPr/>
        </p:nvSpPr>
        <p:spPr>
          <a:xfrm>
            <a:off x="880534" y="3362476"/>
            <a:ext cx="74651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Dochází ke snížení hodnoty nemovitosti  </a:t>
            </a:r>
            <a:endParaRPr lang="cs-CZ" sz="1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5C67EC-4F5B-B498-FCAF-A168782B348C}"/>
              </a:ext>
            </a:extLst>
          </p:cNvPr>
          <p:cNvSpPr txBox="1"/>
          <p:nvPr/>
        </p:nvSpPr>
        <p:spPr>
          <a:xfrm>
            <a:off x="844248" y="3744686"/>
            <a:ext cx="37688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Dochází </a:t>
            </a:r>
            <a:r>
              <a:rPr lang="cs-CZ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 porušení finančních </a:t>
            </a:r>
            <a:r>
              <a:rPr lang="cs-CZ" sz="1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kovenant</a:t>
            </a:r>
            <a:r>
              <a:rPr lang="cs-CZ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typu „LTV“</a:t>
            </a:r>
            <a:endParaRPr lang="cs-CZ" sz="120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A5ED810-BBC4-5CE4-877B-BD0685838516}"/>
              </a:ext>
            </a:extLst>
          </p:cNvPr>
          <p:cNvCxnSpPr>
            <a:cxnSpLocks/>
          </p:cNvCxnSpPr>
          <p:nvPr/>
        </p:nvCxnSpPr>
        <p:spPr>
          <a:xfrm>
            <a:off x="622002" y="2259390"/>
            <a:ext cx="0" cy="2297790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E6FD115C-6614-F46D-9A02-FE8670952843}"/>
              </a:ext>
            </a:extLst>
          </p:cNvPr>
          <p:cNvSpPr txBox="1"/>
          <p:nvPr/>
        </p:nvSpPr>
        <p:spPr>
          <a:xfrm>
            <a:off x="2510971" y="4225811"/>
            <a:ext cx="988906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Vlastník musí bu</a:t>
            </a:r>
            <a:r>
              <a:rPr lang="cs-CZ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ď:</a:t>
            </a:r>
            <a:endParaRPr lang="cs-CZ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dodat </a:t>
            </a:r>
            <a:r>
              <a:rPr lang="cs-CZ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equitu</a:t>
            </a:r>
            <a:endParaRPr lang="cs-CZ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požádat banku o odložení splátek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Požádat o </a:t>
            </a:r>
            <a:r>
              <a:rPr lang="cs-CZ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prodloužení splátkového plánu = restrukturalizaci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540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17C3B969-012D-35EF-49DB-47B79C122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870"/>
          <a:stretch/>
        </p:blipFill>
        <p:spPr>
          <a:xfrm>
            <a:off x="-574703" y="-304978"/>
            <a:ext cx="37130277" cy="794191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4928B58-1B9A-6F04-7E2B-C02D62AD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31" y="-294848"/>
            <a:ext cx="9590673" cy="7292507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50B0E935-8010-3A79-F86D-41AD11A468FF}"/>
              </a:ext>
            </a:extLst>
          </p:cNvPr>
          <p:cNvSpPr/>
          <p:nvPr/>
        </p:nvSpPr>
        <p:spPr>
          <a:xfrm rot="9690658">
            <a:off x="9484586" y="4651907"/>
            <a:ext cx="100370" cy="11300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ABF7F4D9-D0D1-BA8D-C1A8-F0195AF15A16}"/>
              </a:ext>
            </a:extLst>
          </p:cNvPr>
          <p:cNvSpPr/>
          <p:nvPr/>
        </p:nvSpPr>
        <p:spPr>
          <a:xfrm>
            <a:off x="3819920" y="305507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FE64449A-E420-1CDE-364C-1B99ED3582DD}"/>
              </a:ext>
            </a:extLst>
          </p:cNvPr>
          <p:cNvSpPr/>
          <p:nvPr/>
        </p:nvSpPr>
        <p:spPr>
          <a:xfrm>
            <a:off x="4562500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A1992530-1689-1886-B0E2-FE511C8CCD14}"/>
              </a:ext>
            </a:extLst>
          </p:cNvPr>
          <p:cNvSpPr/>
          <p:nvPr/>
        </p:nvSpPr>
        <p:spPr>
          <a:xfrm>
            <a:off x="6129868" y="5329829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nice 11">
            <a:extLst>
              <a:ext uri="{FF2B5EF4-FFF2-40B4-BE49-F238E27FC236}">
                <a16:creationId xmlns:a16="http://schemas.microsoft.com/office/drawing/2014/main" id="{66449BDC-72B3-099F-2757-4A409DD08E2F}"/>
              </a:ext>
            </a:extLst>
          </p:cNvPr>
          <p:cNvSpPr/>
          <p:nvPr/>
        </p:nvSpPr>
        <p:spPr>
          <a:xfrm>
            <a:off x="6180667" y="339534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C40F92CC-CD66-2683-FDD4-5A15B8EA4577}"/>
              </a:ext>
            </a:extLst>
          </p:cNvPr>
          <p:cNvSpPr/>
          <p:nvPr/>
        </p:nvSpPr>
        <p:spPr>
          <a:xfrm>
            <a:off x="5676899" y="386987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>
            <a:extLst>
              <a:ext uri="{FF2B5EF4-FFF2-40B4-BE49-F238E27FC236}">
                <a16:creationId xmlns:a16="http://schemas.microsoft.com/office/drawing/2014/main" id="{0A119B0E-0889-F4C3-8622-860F482C34E1}"/>
              </a:ext>
            </a:extLst>
          </p:cNvPr>
          <p:cNvSpPr/>
          <p:nvPr/>
        </p:nvSpPr>
        <p:spPr>
          <a:xfrm>
            <a:off x="6322483" y="404133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>
            <a:extLst>
              <a:ext uri="{FF2B5EF4-FFF2-40B4-BE49-F238E27FC236}">
                <a16:creationId xmlns:a16="http://schemas.microsoft.com/office/drawing/2014/main" id="{1D827783-0FD7-C306-7824-DCA8E4EDDC73}"/>
              </a:ext>
            </a:extLst>
          </p:cNvPr>
          <p:cNvSpPr/>
          <p:nvPr/>
        </p:nvSpPr>
        <p:spPr>
          <a:xfrm>
            <a:off x="3654688" y="315528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nice 15">
            <a:extLst>
              <a:ext uri="{FF2B5EF4-FFF2-40B4-BE49-F238E27FC236}">
                <a16:creationId xmlns:a16="http://schemas.microsoft.com/office/drawing/2014/main" id="{979E3D4A-7EB1-4991-769E-A15B9B377023}"/>
              </a:ext>
            </a:extLst>
          </p:cNvPr>
          <p:cNvSpPr/>
          <p:nvPr/>
        </p:nvSpPr>
        <p:spPr>
          <a:xfrm>
            <a:off x="5676899" y="4041339"/>
            <a:ext cx="150284" cy="208927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nice 16">
            <a:extLst>
              <a:ext uri="{FF2B5EF4-FFF2-40B4-BE49-F238E27FC236}">
                <a16:creationId xmlns:a16="http://schemas.microsoft.com/office/drawing/2014/main" id="{1BDADFAE-BD8D-5F6C-EDD8-824EB103E8DB}"/>
              </a:ext>
            </a:extLst>
          </p:cNvPr>
          <p:cNvSpPr/>
          <p:nvPr/>
        </p:nvSpPr>
        <p:spPr>
          <a:xfrm>
            <a:off x="3728369" y="297240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62E14C5-FD88-02D0-B974-0C92531CE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8" t="73897" r="57101"/>
          <a:stretch/>
        </p:blipFill>
        <p:spPr>
          <a:xfrm>
            <a:off x="3872303" y="5115014"/>
            <a:ext cx="1103992" cy="1903571"/>
          </a:xfrm>
          <a:prstGeom prst="roundRect">
            <a:avLst/>
          </a:prstGeom>
        </p:spPr>
      </p:pic>
      <p:sp>
        <p:nvSpPr>
          <p:cNvPr id="24" name="Vývojový diagram: spojnice 23">
            <a:extLst>
              <a:ext uri="{FF2B5EF4-FFF2-40B4-BE49-F238E27FC236}">
                <a16:creationId xmlns:a16="http://schemas.microsoft.com/office/drawing/2014/main" id="{0FD30F4C-041F-4DA1-92F5-E227D6C71738}"/>
              </a:ext>
            </a:extLst>
          </p:cNvPr>
          <p:cNvSpPr/>
          <p:nvPr/>
        </p:nvSpPr>
        <p:spPr>
          <a:xfrm>
            <a:off x="2700865" y="28369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nice 24">
            <a:extLst>
              <a:ext uri="{FF2B5EF4-FFF2-40B4-BE49-F238E27FC236}">
                <a16:creationId xmlns:a16="http://schemas.microsoft.com/office/drawing/2014/main" id="{8F7D17E2-1794-F80A-5B3D-F21130B8ADBC}"/>
              </a:ext>
            </a:extLst>
          </p:cNvPr>
          <p:cNvSpPr/>
          <p:nvPr/>
        </p:nvSpPr>
        <p:spPr>
          <a:xfrm>
            <a:off x="3802050" y="314143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nice 25">
            <a:extLst>
              <a:ext uri="{FF2B5EF4-FFF2-40B4-BE49-F238E27FC236}">
                <a16:creationId xmlns:a16="http://schemas.microsoft.com/office/drawing/2014/main" id="{2666CF0E-F67B-FB2B-FD41-67AB91B84613}"/>
              </a:ext>
            </a:extLst>
          </p:cNvPr>
          <p:cNvSpPr/>
          <p:nvPr/>
        </p:nvSpPr>
        <p:spPr>
          <a:xfrm>
            <a:off x="3094566" y="343776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5ECC2FD5-88AD-F93B-82E9-611B487D7DC3}"/>
              </a:ext>
            </a:extLst>
          </p:cNvPr>
          <p:cNvSpPr/>
          <p:nvPr/>
        </p:nvSpPr>
        <p:spPr>
          <a:xfrm>
            <a:off x="6248402" y="5340292"/>
            <a:ext cx="198965" cy="225224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nice 32">
            <a:extLst>
              <a:ext uri="{FF2B5EF4-FFF2-40B4-BE49-F238E27FC236}">
                <a16:creationId xmlns:a16="http://schemas.microsoft.com/office/drawing/2014/main" id="{8105EEA3-4864-C522-638E-26CE99951316}"/>
              </a:ext>
            </a:extLst>
          </p:cNvPr>
          <p:cNvSpPr/>
          <p:nvPr/>
        </p:nvSpPr>
        <p:spPr>
          <a:xfrm rot="9690658">
            <a:off x="9584535" y="4685213"/>
            <a:ext cx="71353" cy="74095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C6B8C9B9-82BE-8704-6D9B-D0FD319F0564}"/>
              </a:ext>
            </a:extLst>
          </p:cNvPr>
          <p:cNvSpPr/>
          <p:nvPr/>
        </p:nvSpPr>
        <p:spPr>
          <a:xfrm>
            <a:off x="3258065" y="384946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6D79E8A9-BDFA-9ED9-B891-6278800A3EB7}"/>
              </a:ext>
            </a:extLst>
          </p:cNvPr>
          <p:cNvSpPr/>
          <p:nvPr/>
        </p:nvSpPr>
        <p:spPr>
          <a:xfrm>
            <a:off x="3584435" y="396152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B0904D1B-EA5C-F259-D24A-663614AE2F20}"/>
              </a:ext>
            </a:extLst>
          </p:cNvPr>
          <p:cNvSpPr/>
          <p:nvPr/>
        </p:nvSpPr>
        <p:spPr>
          <a:xfrm>
            <a:off x="3868724" y="399270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F64B80CC-F184-3577-9F42-47D88B5913DD}"/>
              </a:ext>
            </a:extLst>
          </p:cNvPr>
          <p:cNvSpPr/>
          <p:nvPr/>
        </p:nvSpPr>
        <p:spPr>
          <a:xfrm>
            <a:off x="3793290" y="429333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EA7BCA2-9244-8499-3AA9-68D59753D9C6}"/>
              </a:ext>
            </a:extLst>
          </p:cNvPr>
          <p:cNvSpPr/>
          <p:nvPr/>
        </p:nvSpPr>
        <p:spPr>
          <a:xfrm>
            <a:off x="4146272" y="381336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36D0910B-55B2-0560-18B9-E713B88DDBC5}"/>
              </a:ext>
            </a:extLst>
          </p:cNvPr>
          <p:cNvSpPr/>
          <p:nvPr/>
        </p:nvSpPr>
        <p:spPr>
          <a:xfrm>
            <a:off x="3739164" y="364832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nice 17">
            <a:extLst>
              <a:ext uri="{FF2B5EF4-FFF2-40B4-BE49-F238E27FC236}">
                <a16:creationId xmlns:a16="http://schemas.microsoft.com/office/drawing/2014/main" id="{5B44BD9B-978E-5114-FC55-CFDE2C2ADF20}"/>
              </a:ext>
            </a:extLst>
          </p:cNvPr>
          <p:cNvSpPr/>
          <p:nvPr/>
        </p:nvSpPr>
        <p:spPr>
          <a:xfrm>
            <a:off x="3329980" y="3437766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BD025E18-77F3-C508-22C7-CE02ECAD3292}"/>
              </a:ext>
            </a:extLst>
          </p:cNvPr>
          <p:cNvSpPr/>
          <p:nvPr/>
        </p:nvSpPr>
        <p:spPr>
          <a:xfrm>
            <a:off x="3009531" y="317423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nice 20">
            <a:extLst>
              <a:ext uri="{FF2B5EF4-FFF2-40B4-BE49-F238E27FC236}">
                <a16:creationId xmlns:a16="http://schemas.microsoft.com/office/drawing/2014/main" id="{6EA170F9-1131-6C02-E77A-988671D848B2}"/>
              </a:ext>
            </a:extLst>
          </p:cNvPr>
          <p:cNvSpPr/>
          <p:nvPr/>
        </p:nvSpPr>
        <p:spPr>
          <a:xfrm>
            <a:off x="2652241" y="302063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nice 22">
            <a:extLst>
              <a:ext uri="{FF2B5EF4-FFF2-40B4-BE49-F238E27FC236}">
                <a16:creationId xmlns:a16="http://schemas.microsoft.com/office/drawing/2014/main" id="{DA15B1A1-0BA5-3E9E-89F9-75B65E54C0C0}"/>
              </a:ext>
            </a:extLst>
          </p:cNvPr>
          <p:cNvSpPr/>
          <p:nvPr/>
        </p:nvSpPr>
        <p:spPr>
          <a:xfrm>
            <a:off x="2846268" y="269922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spojnice 26">
            <a:extLst>
              <a:ext uri="{FF2B5EF4-FFF2-40B4-BE49-F238E27FC236}">
                <a16:creationId xmlns:a16="http://schemas.microsoft.com/office/drawing/2014/main" id="{EE7D85F5-BF11-4719-6407-A1D569B92525}"/>
              </a:ext>
            </a:extLst>
          </p:cNvPr>
          <p:cNvSpPr/>
          <p:nvPr/>
        </p:nvSpPr>
        <p:spPr>
          <a:xfrm>
            <a:off x="3214617" y="238679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spojnice 27">
            <a:extLst>
              <a:ext uri="{FF2B5EF4-FFF2-40B4-BE49-F238E27FC236}">
                <a16:creationId xmlns:a16="http://schemas.microsoft.com/office/drawing/2014/main" id="{44082FA0-8F2F-1F93-FD18-9F091D1EC036}"/>
              </a:ext>
            </a:extLst>
          </p:cNvPr>
          <p:cNvSpPr/>
          <p:nvPr/>
        </p:nvSpPr>
        <p:spPr>
          <a:xfrm>
            <a:off x="3510754" y="242111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nice 28">
            <a:extLst>
              <a:ext uri="{FF2B5EF4-FFF2-40B4-BE49-F238E27FC236}">
                <a16:creationId xmlns:a16="http://schemas.microsoft.com/office/drawing/2014/main" id="{17E6ED34-83C2-62F0-D920-9411197EBDC4}"/>
              </a:ext>
            </a:extLst>
          </p:cNvPr>
          <p:cNvSpPr/>
          <p:nvPr/>
        </p:nvSpPr>
        <p:spPr>
          <a:xfrm>
            <a:off x="3675986" y="2329306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nice 29">
            <a:extLst>
              <a:ext uri="{FF2B5EF4-FFF2-40B4-BE49-F238E27FC236}">
                <a16:creationId xmlns:a16="http://schemas.microsoft.com/office/drawing/2014/main" id="{A7C6B8B6-E95E-F595-703E-02EC03561774}"/>
              </a:ext>
            </a:extLst>
          </p:cNvPr>
          <p:cNvSpPr/>
          <p:nvPr/>
        </p:nvSpPr>
        <p:spPr>
          <a:xfrm>
            <a:off x="4012657" y="255630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ývojový diagram: spojnice 33">
            <a:extLst>
              <a:ext uri="{FF2B5EF4-FFF2-40B4-BE49-F238E27FC236}">
                <a16:creationId xmlns:a16="http://schemas.microsoft.com/office/drawing/2014/main" id="{3DF4ADDD-1655-8F52-F987-2CBAC95DF0E1}"/>
              </a:ext>
            </a:extLst>
          </p:cNvPr>
          <p:cNvSpPr/>
          <p:nvPr/>
        </p:nvSpPr>
        <p:spPr>
          <a:xfrm>
            <a:off x="4002338" y="230485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ývojový diagram: spojnice 34">
            <a:extLst>
              <a:ext uri="{FF2B5EF4-FFF2-40B4-BE49-F238E27FC236}">
                <a16:creationId xmlns:a16="http://schemas.microsoft.com/office/drawing/2014/main" id="{215F3909-1083-6A5D-A5D6-2A0AF378AF4B}"/>
              </a:ext>
            </a:extLst>
          </p:cNvPr>
          <p:cNvSpPr/>
          <p:nvPr/>
        </p:nvSpPr>
        <p:spPr>
          <a:xfrm>
            <a:off x="4290205" y="236473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ývojový diagram: spojnice 35">
            <a:extLst>
              <a:ext uri="{FF2B5EF4-FFF2-40B4-BE49-F238E27FC236}">
                <a16:creationId xmlns:a16="http://schemas.microsoft.com/office/drawing/2014/main" id="{4052AFA2-C351-E629-979F-7E8C257E5A8C}"/>
              </a:ext>
            </a:extLst>
          </p:cNvPr>
          <p:cNvSpPr/>
          <p:nvPr/>
        </p:nvSpPr>
        <p:spPr>
          <a:xfrm>
            <a:off x="4145434" y="291519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ývojový diagram: spojnice 36">
            <a:extLst>
              <a:ext uri="{FF2B5EF4-FFF2-40B4-BE49-F238E27FC236}">
                <a16:creationId xmlns:a16="http://schemas.microsoft.com/office/drawing/2014/main" id="{8F7827F4-B77D-8A0C-F935-9958CA165A12}"/>
              </a:ext>
            </a:extLst>
          </p:cNvPr>
          <p:cNvSpPr/>
          <p:nvPr/>
        </p:nvSpPr>
        <p:spPr>
          <a:xfrm>
            <a:off x="4145434" y="333768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ývojový diagram: spojnice 37">
            <a:extLst>
              <a:ext uri="{FF2B5EF4-FFF2-40B4-BE49-F238E27FC236}">
                <a16:creationId xmlns:a16="http://schemas.microsoft.com/office/drawing/2014/main" id="{5607F668-7961-4ADD-A8D5-01C4C5772C79}"/>
              </a:ext>
            </a:extLst>
          </p:cNvPr>
          <p:cNvSpPr/>
          <p:nvPr/>
        </p:nvSpPr>
        <p:spPr>
          <a:xfrm>
            <a:off x="4384437" y="328608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ývojový diagram: spojnice 38">
            <a:extLst>
              <a:ext uri="{FF2B5EF4-FFF2-40B4-BE49-F238E27FC236}">
                <a16:creationId xmlns:a16="http://schemas.microsoft.com/office/drawing/2014/main" id="{910A2F6F-2269-4CDB-53C7-5D178CED06AB}"/>
              </a:ext>
            </a:extLst>
          </p:cNvPr>
          <p:cNvSpPr/>
          <p:nvPr/>
        </p:nvSpPr>
        <p:spPr>
          <a:xfrm>
            <a:off x="3297398" y="280378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Vývojový diagram: spojnice 39">
            <a:extLst>
              <a:ext uri="{FF2B5EF4-FFF2-40B4-BE49-F238E27FC236}">
                <a16:creationId xmlns:a16="http://schemas.microsoft.com/office/drawing/2014/main" id="{80014E16-56B3-2BAD-8818-2698335D1252}"/>
              </a:ext>
            </a:extLst>
          </p:cNvPr>
          <p:cNvSpPr/>
          <p:nvPr/>
        </p:nvSpPr>
        <p:spPr>
          <a:xfrm>
            <a:off x="4387572" y="395393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ývojový diagram: spojnice 40">
            <a:extLst>
              <a:ext uri="{FF2B5EF4-FFF2-40B4-BE49-F238E27FC236}">
                <a16:creationId xmlns:a16="http://schemas.microsoft.com/office/drawing/2014/main" id="{249404CB-E568-40BB-E31F-EFAAB6701E7D}"/>
              </a:ext>
            </a:extLst>
          </p:cNvPr>
          <p:cNvSpPr/>
          <p:nvPr/>
        </p:nvSpPr>
        <p:spPr>
          <a:xfrm>
            <a:off x="4655530" y="404133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ývojový diagram: spojnice 41">
            <a:extLst>
              <a:ext uri="{FF2B5EF4-FFF2-40B4-BE49-F238E27FC236}">
                <a16:creationId xmlns:a16="http://schemas.microsoft.com/office/drawing/2014/main" id="{09D362B9-E8B5-4511-7B11-C65907CA7682}"/>
              </a:ext>
            </a:extLst>
          </p:cNvPr>
          <p:cNvSpPr/>
          <p:nvPr/>
        </p:nvSpPr>
        <p:spPr>
          <a:xfrm>
            <a:off x="4622369" y="369729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ývojový diagram: spojnice 42">
            <a:extLst>
              <a:ext uri="{FF2B5EF4-FFF2-40B4-BE49-F238E27FC236}">
                <a16:creationId xmlns:a16="http://schemas.microsoft.com/office/drawing/2014/main" id="{F5ACEA98-FF15-AE6E-6AB8-0655FDDD1164}"/>
              </a:ext>
            </a:extLst>
          </p:cNvPr>
          <p:cNvSpPr/>
          <p:nvPr/>
        </p:nvSpPr>
        <p:spPr>
          <a:xfrm>
            <a:off x="4675732" y="330223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spojnice 43">
            <a:extLst>
              <a:ext uri="{FF2B5EF4-FFF2-40B4-BE49-F238E27FC236}">
                <a16:creationId xmlns:a16="http://schemas.microsoft.com/office/drawing/2014/main" id="{05295F4D-E268-7589-56B5-AA78D74E2DD7}"/>
              </a:ext>
            </a:extLst>
          </p:cNvPr>
          <p:cNvSpPr/>
          <p:nvPr/>
        </p:nvSpPr>
        <p:spPr>
          <a:xfrm>
            <a:off x="4854797" y="306058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ývojový diagram: spojnice 44">
            <a:extLst>
              <a:ext uri="{FF2B5EF4-FFF2-40B4-BE49-F238E27FC236}">
                <a16:creationId xmlns:a16="http://schemas.microsoft.com/office/drawing/2014/main" id="{9DB9FAF8-1DF9-DC44-3AD9-AEB4C8945617}"/>
              </a:ext>
            </a:extLst>
          </p:cNvPr>
          <p:cNvSpPr/>
          <p:nvPr/>
        </p:nvSpPr>
        <p:spPr>
          <a:xfrm>
            <a:off x="4622368" y="248275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Vývojový diagram: spojnice 45">
            <a:extLst>
              <a:ext uri="{FF2B5EF4-FFF2-40B4-BE49-F238E27FC236}">
                <a16:creationId xmlns:a16="http://schemas.microsoft.com/office/drawing/2014/main" id="{EC1DA097-FB35-C3C0-A5EA-5E7BCBB50AC9}"/>
              </a:ext>
            </a:extLst>
          </p:cNvPr>
          <p:cNvSpPr/>
          <p:nvPr/>
        </p:nvSpPr>
        <p:spPr>
          <a:xfrm>
            <a:off x="4854796" y="264115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Vývojový diagram: spojnice 46">
            <a:extLst>
              <a:ext uri="{FF2B5EF4-FFF2-40B4-BE49-F238E27FC236}">
                <a16:creationId xmlns:a16="http://schemas.microsoft.com/office/drawing/2014/main" id="{5EE91857-0D53-A088-F925-6A353D5671EE}"/>
              </a:ext>
            </a:extLst>
          </p:cNvPr>
          <p:cNvSpPr/>
          <p:nvPr/>
        </p:nvSpPr>
        <p:spPr>
          <a:xfrm>
            <a:off x="5063291" y="289149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Vývojový diagram: spojnice 47">
            <a:extLst>
              <a:ext uri="{FF2B5EF4-FFF2-40B4-BE49-F238E27FC236}">
                <a16:creationId xmlns:a16="http://schemas.microsoft.com/office/drawing/2014/main" id="{EEA1640F-6772-A6F8-4DDD-9384A15C2EB7}"/>
              </a:ext>
            </a:extLst>
          </p:cNvPr>
          <p:cNvSpPr/>
          <p:nvPr/>
        </p:nvSpPr>
        <p:spPr>
          <a:xfrm>
            <a:off x="5033799" y="336141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Vývojový diagram: spojnice 48">
            <a:extLst>
              <a:ext uri="{FF2B5EF4-FFF2-40B4-BE49-F238E27FC236}">
                <a16:creationId xmlns:a16="http://schemas.microsoft.com/office/drawing/2014/main" id="{29BADB63-B283-9AC8-958E-491ED00DD6DF}"/>
              </a:ext>
            </a:extLst>
          </p:cNvPr>
          <p:cNvSpPr/>
          <p:nvPr/>
        </p:nvSpPr>
        <p:spPr>
          <a:xfrm>
            <a:off x="5235872" y="310011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Vývojový diagram: spojnice 49">
            <a:extLst>
              <a:ext uri="{FF2B5EF4-FFF2-40B4-BE49-F238E27FC236}">
                <a16:creationId xmlns:a16="http://schemas.microsoft.com/office/drawing/2014/main" id="{F2A70758-303B-9CA6-74BD-7D3E5587C613}"/>
              </a:ext>
            </a:extLst>
          </p:cNvPr>
          <p:cNvSpPr/>
          <p:nvPr/>
        </p:nvSpPr>
        <p:spPr>
          <a:xfrm>
            <a:off x="4877146" y="371418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Vývojový diagram: spojnice 50">
            <a:extLst>
              <a:ext uri="{FF2B5EF4-FFF2-40B4-BE49-F238E27FC236}">
                <a16:creationId xmlns:a16="http://schemas.microsoft.com/office/drawing/2014/main" id="{B8DCB487-91C8-70C2-6367-1755844E088B}"/>
              </a:ext>
            </a:extLst>
          </p:cNvPr>
          <p:cNvSpPr/>
          <p:nvPr/>
        </p:nvSpPr>
        <p:spPr>
          <a:xfrm>
            <a:off x="5012379" y="407144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Vývojový diagram: spojnice 51">
            <a:extLst>
              <a:ext uri="{FF2B5EF4-FFF2-40B4-BE49-F238E27FC236}">
                <a16:creationId xmlns:a16="http://schemas.microsoft.com/office/drawing/2014/main" id="{16330A73-5BF5-EC4D-A830-61718A539074}"/>
              </a:ext>
            </a:extLst>
          </p:cNvPr>
          <p:cNvSpPr/>
          <p:nvPr/>
        </p:nvSpPr>
        <p:spPr>
          <a:xfrm>
            <a:off x="5309484" y="422505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Vývojový diagram: spojnice 52">
            <a:extLst>
              <a:ext uri="{FF2B5EF4-FFF2-40B4-BE49-F238E27FC236}">
                <a16:creationId xmlns:a16="http://schemas.microsoft.com/office/drawing/2014/main" id="{14B15D6B-A471-7698-5AF7-6E6AC86D4E03}"/>
              </a:ext>
            </a:extLst>
          </p:cNvPr>
          <p:cNvSpPr/>
          <p:nvPr/>
        </p:nvSpPr>
        <p:spPr>
          <a:xfrm>
            <a:off x="5606589" y="429333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ývojový diagram: spojnice 53">
            <a:extLst>
              <a:ext uri="{FF2B5EF4-FFF2-40B4-BE49-F238E27FC236}">
                <a16:creationId xmlns:a16="http://schemas.microsoft.com/office/drawing/2014/main" id="{8F7BDA93-9DCB-06B3-A2AD-786A1633C144}"/>
              </a:ext>
            </a:extLst>
          </p:cNvPr>
          <p:cNvSpPr/>
          <p:nvPr/>
        </p:nvSpPr>
        <p:spPr>
          <a:xfrm>
            <a:off x="5977244" y="422505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ývojový diagram: spojnice 54">
            <a:extLst>
              <a:ext uri="{FF2B5EF4-FFF2-40B4-BE49-F238E27FC236}">
                <a16:creationId xmlns:a16="http://schemas.microsoft.com/office/drawing/2014/main" id="{A0A07C79-EC20-726E-DBF0-FDF1B38854A5}"/>
              </a:ext>
            </a:extLst>
          </p:cNvPr>
          <p:cNvSpPr/>
          <p:nvPr/>
        </p:nvSpPr>
        <p:spPr>
          <a:xfrm>
            <a:off x="6587775" y="3608366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ývojový diagram: spojnice 55">
            <a:extLst>
              <a:ext uri="{FF2B5EF4-FFF2-40B4-BE49-F238E27FC236}">
                <a16:creationId xmlns:a16="http://schemas.microsoft.com/office/drawing/2014/main" id="{C8D06ABF-D31E-4A7B-1FB9-EB3E9C1337FD}"/>
              </a:ext>
            </a:extLst>
          </p:cNvPr>
          <p:cNvSpPr/>
          <p:nvPr/>
        </p:nvSpPr>
        <p:spPr>
          <a:xfrm>
            <a:off x="6295582" y="370180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Vývojový diagram: spojnice 56">
            <a:extLst>
              <a:ext uri="{FF2B5EF4-FFF2-40B4-BE49-F238E27FC236}">
                <a16:creationId xmlns:a16="http://schemas.microsoft.com/office/drawing/2014/main" id="{A8E97E3C-FE1D-04CE-7AC1-6040BB54899E}"/>
              </a:ext>
            </a:extLst>
          </p:cNvPr>
          <p:cNvSpPr/>
          <p:nvPr/>
        </p:nvSpPr>
        <p:spPr>
          <a:xfrm>
            <a:off x="6422968" y="330190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Vývojový diagram: spojnice 57">
            <a:extLst>
              <a:ext uri="{FF2B5EF4-FFF2-40B4-BE49-F238E27FC236}">
                <a16:creationId xmlns:a16="http://schemas.microsoft.com/office/drawing/2014/main" id="{182EE21B-9E56-8341-6325-2479788C18DC}"/>
              </a:ext>
            </a:extLst>
          </p:cNvPr>
          <p:cNvSpPr/>
          <p:nvPr/>
        </p:nvSpPr>
        <p:spPr>
          <a:xfrm>
            <a:off x="5980241" y="299326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Vývojový diagram: spojnice 58">
            <a:extLst>
              <a:ext uri="{FF2B5EF4-FFF2-40B4-BE49-F238E27FC236}">
                <a16:creationId xmlns:a16="http://schemas.microsoft.com/office/drawing/2014/main" id="{5E3A1CC8-C6B8-091D-1DAB-26879C54BFD8}"/>
              </a:ext>
            </a:extLst>
          </p:cNvPr>
          <p:cNvSpPr/>
          <p:nvPr/>
        </p:nvSpPr>
        <p:spPr>
          <a:xfrm>
            <a:off x="5573133" y="318782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Vývojový diagram: spojnice 59">
            <a:extLst>
              <a:ext uri="{FF2B5EF4-FFF2-40B4-BE49-F238E27FC236}">
                <a16:creationId xmlns:a16="http://schemas.microsoft.com/office/drawing/2014/main" id="{FB20A423-52F5-75DB-D953-877154DC784B}"/>
              </a:ext>
            </a:extLst>
          </p:cNvPr>
          <p:cNvSpPr/>
          <p:nvPr/>
        </p:nvSpPr>
        <p:spPr>
          <a:xfrm>
            <a:off x="5854116" y="345006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Vývojový diagram: spojnice 60">
            <a:extLst>
              <a:ext uri="{FF2B5EF4-FFF2-40B4-BE49-F238E27FC236}">
                <a16:creationId xmlns:a16="http://schemas.microsoft.com/office/drawing/2014/main" id="{B582EDFB-7F83-834E-2F7E-92B9BFA64C9E}"/>
              </a:ext>
            </a:extLst>
          </p:cNvPr>
          <p:cNvSpPr/>
          <p:nvPr/>
        </p:nvSpPr>
        <p:spPr>
          <a:xfrm>
            <a:off x="5246601" y="345006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Vývojový diagram: spojnice 61">
            <a:extLst>
              <a:ext uri="{FF2B5EF4-FFF2-40B4-BE49-F238E27FC236}">
                <a16:creationId xmlns:a16="http://schemas.microsoft.com/office/drawing/2014/main" id="{0C3F7F85-AE81-879F-A7FB-F70F273D07F6}"/>
              </a:ext>
            </a:extLst>
          </p:cNvPr>
          <p:cNvSpPr/>
          <p:nvPr/>
        </p:nvSpPr>
        <p:spPr>
          <a:xfrm>
            <a:off x="5196794" y="373895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Vývojový diagram: spojnice 62">
            <a:extLst>
              <a:ext uri="{FF2B5EF4-FFF2-40B4-BE49-F238E27FC236}">
                <a16:creationId xmlns:a16="http://schemas.microsoft.com/office/drawing/2014/main" id="{B88A514A-17EB-16A0-81CE-92A6D0B9BC4B}"/>
              </a:ext>
            </a:extLst>
          </p:cNvPr>
          <p:cNvSpPr/>
          <p:nvPr/>
        </p:nvSpPr>
        <p:spPr>
          <a:xfrm>
            <a:off x="5409596" y="345558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Vývojový diagram: spojnice 63">
            <a:extLst>
              <a:ext uri="{FF2B5EF4-FFF2-40B4-BE49-F238E27FC236}">
                <a16:creationId xmlns:a16="http://schemas.microsoft.com/office/drawing/2014/main" id="{257099FF-5815-16AC-7865-5537C43DB9C3}"/>
              </a:ext>
            </a:extLst>
          </p:cNvPr>
          <p:cNvSpPr/>
          <p:nvPr/>
        </p:nvSpPr>
        <p:spPr>
          <a:xfrm>
            <a:off x="6422967" y="496684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Vývojový diagram: spojnice 64">
            <a:extLst>
              <a:ext uri="{FF2B5EF4-FFF2-40B4-BE49-F238E27FC236}">
                <a16:creationId xmlns:a16="http://schemas.microsoft.com/office/drawing/2014/main" id="{2C77CD17-0BA9-16CB-AE34-EF076CDC071F}"/>
              </a:ext>
            </a:extLst>
          </p:cNvPr>
          <p:cNvSpPr/>
          <p:nvPr/>
        </p:nvSpPr>
        <p:spPr>
          <a:xfrm>
            <a:off x="6802567" y="477791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Vývojový diagram: spojnice 65">
            <a:extLst>
              <a:ext uri="{FF2B5EF4-FFF2-40B4-BE49-F238E27FC236}">
                <a16:creationId xmlns:a16="http://schemas.microsoft.com/office/drawing/2014/main" id="{4B0E22D8-4CCE-83BF-E96B-E5841C9A3634}"/>
              </a:ext>
            </a:extLst>
          </p:cNvPr>
          <p:cNvSpPr/>
          <p:nvPr/>
        </p:nvSpPr>
        <p:spPr>
          <a:xfrm>
            <a:off x="6732417" y="5115013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Vývojový diagram: spojnice 66">
            <a:extLst>
              <a:ext uri="{FF2B5EF4-FFF2-40B4-BE49-F238E27FC236}">
                <a16:creationId xmlns:a16="http://schemas.microsoft.com/office/drawing/2014/main" id="{F91B0020-E6B5-B1AB-707C-EE0FA4918E0D}"/>
              </a:ext>
            </a:extLst>
          </p:cNvPr>
          <p:cNvSpPr/>
          <p:nvPr/>
        </p:nvSpPr>
        <p:spPr>
          <a:xfrm>
            <a:off x="6563084" y="5406886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Vývojový diagram: spojnice 67">
            <a:extLst>
              <a:ext uri="{FF2B5EF4-FFF2-40B4-BE49-F238E27FC236}">
                <a16:creationId xmlns:a16="http://schemas.microsoft.com/office/drawing/2014/main" id="{3B5F0A6F-D49F-10F9-9FF5-4FB286BDA1AD}"/>
              </a:ext>
            </a:extLst>
          </p:cNvPr>
          <p:cNvSpPr/>
          <p:nvPr/>
        </p:nvSpPr>
        <p:spPr>
          <a:xfrm>
            <a:off x="6707017" y="5726522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Vývojový diagram: spojnice 68">
            <a:extLst>
              <a:ext uri="{FF2B5EF4-FFF2-40B4-BE49-F238E27FC236}">
                <a16:creationId xmlns:a16="http://schemas.microsoft.com/office/drawing/2014/main" id="{B4F5159D-E265-F8F8-B59C-3DF1A5481F5C}"/>
              </a:ext>
            </a:extLst>
          </p:cNvPr>
          <p:cNvSpPr/>
          <p:nvPr/>
        </p:nvSpPr>
        <p:spPr>
          <a:xfrm>
            <a:off x="6909704" y="542747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Vývojový diagram: spojnice 69">
            <a:extLst>
              <a:ext uri="{FF2B5EF4-FFF2-40B4-BE49-F238E27FC236}">
                <a16:creationId xmlns:a16="http://schemas.microsoft.com/office/drawing/2014/main" id="{4E97996E-2FAD-141F-4BAB-55F72B1B33DE}"/>
              </a:ext>
            </a:extLst>
          </p:cNvPr>
          <p:cNvSpPr/>
          <p:nvPr/>
        </p:nvSpPr>
        <p:spPr>
          <a:xfrm>
            <a:off x="7106177" y="4926080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ývojový diagram: spojnice 70">
            <a:extLst>
              <a:ext uri="{FF2B5EF4-FFF2-40B4-BE49-F238E27FC236}">
                <a16:creationId xmlns:a16="http://schemas.microsoft.com/office/drawing/2014/main" id="{193A0FCB-10C7-6FB5-C629-68B901D35A6D}"/>
              </a:ext>
            </a:extLst>
          </p:cNvPr>
          <p:cNvSpPr/>
          <p:nvPr/>
        </p:nvSpPr>
        <p:spPr>
          <a:xfrm>
            <a:off x="7106177" y="458874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ývojový diagram: spojnice 71">
            <a:extLst>
              <a:ext uri="{FF2B5EF4-FFF2-40B4-BE49-F238E27FC236}">
                <a16:creationId xmlns:a16="http://schemas.microsoft.com/office/drawing/2014/main" id="{83C6D54B-2B37-61AA-C7FE-6C51C2F9EF30}"/>
              </a:ext>
            </a:extLst>
          </p:cNvPr>
          <p:cNvSpPr/>
          <p:nvPr/>
        </p:nvSpPr>
        <p:spPr>
          <a:xfrm>
            <a:off x="7384697" y="4399584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Vývojový diagram: spojnice 72">
            <a:extLst>
              <a:ext uri="{FF2B5EF4-FFF2-40B4-BE49-F238E27FC236}">
                <a16:creationId xmlns:a16="http://schemas.microsoft.com/office/drawing/2014/main" id="{12C04A92-719C-DC83-2C8E-3B484EDADA07}"/>
              </a:ext>
            </a:extLst>
          </p:cNvPr>
          <p:cNvSpPr/>
          <p:nvPr/>
        </p:nvSpPr>
        <p:spPr>
          <a:xfrm>
            <a:off x="8013235" y="436992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Vývojový diagram: spojnice 73">
            <a:extLst>
              <a:ext uri="{FF2B5EF4-FFF2-40B4-BE49-F238E27FC236}">
                <a16:creationId xmlns:a16="http://schemas.microsoft.com/office/drawing/2014/main" id="{8E2397D7-E827-A3E0-3435-D9CE25C116F4}"/>
              </a:ext>
            </a:extLst>
          </p:cNvPr>
          <p:cNvSpPr/>
          <p:nvPr/>
        </p:nvSpPr>
        <p:spPr>
          <a:xfrm>
            <a:off x="8375240" y="442592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Vývojový diagram: spojnice 74">
            <a:extLst>
              <a:ext uri="{FF2B5EF4-FFF2-40B4-BE49-F238E27FC236}">
                <a16:creationId xmlns:a16="http://schemas.microsoft.com/office/drawing/2014/main" id="{22F097BC-1B2F-7DAE-BB01-6EFFFD226E36}"/>
              </a:ext>
            </a:extLst>
          </p:cNvPr>
          <p:cNvSpPr/>
          <p:nvPr/>
        </p:nvSpPr>
        <p:spPr>
          <a:xfrm>
            <a:off x="7617378" y="432603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Vývojový diagram: spojnice 75">
            <a:extLst>
              <a:ext uri="{FF2B5EF4-FFF2-40B4-BE49-F238E27FC236}">
                <a16:creationId xmlns:a16="http://schemas.microsoft.com/office/drawing/2014/main" id="{0EAD74A2-B85B-2F35-3713-A5191752BC4B}"/>
              </a:ext>
            </a:extLst>
          </p:cNvPr>
          <p:cNvSpPr/>
          <p:nvPr/>
        </p:nvSpPr>
        <p:spPr>
          <a:xfrm>
            <a:off x="8775542" y="432603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ývojový diagram: spojnice 76">
            <a:extLst>
              <a:ext uri="{FF2B5EF4-FFF2-40B4-BE49-F238E27FC236}">
                <a16:creationId xmlns:a16="http://schemas.microsoft.com/office/drawing/2014/main" id="{AB72DFCF-FF56-C0DF-1DD3-34210FB61B26}"/>
              </a:ext>
            </a:extLst>
          </p:cNvPr>
          <p:cNvSpPr/>
          <p:nvPr/>
        </p:nvSpPr>
        <p:spPr>
          <a:xfrm>
            <a:off x="9018871" y="432603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Vývojový diagram: spojnice 77">
            <a:extLst>
              <a:ext uri="{FF2B5EF4-FFF2-40B4-BE49-F238E27FC236}">
                <a16:creationId xmlns:a16="http://schemas.microsoft.com/office/drawing/2014/main" id="{D8FB3EA4-3932-1499-44DF-2F154364A64F}"/>
              </a:ext>
            </a:extLst>
          </p:cNvPr>
          <p:cNvSpPr/>
          <p:nvPr/>
        </p:nvSpPr>
        <p:spPr>
          <a:xfrm>
            <a:off x="9297795" y="432603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Vývojový diagram: spojnice 78">
            <a:extLst>
              <a:ext uri="{FF2B5EF4-FFF2-40B4-BE49-F238E27FC236}">
                <a16:creationId xmlns:a16="http://schemas.microsoft.com/office/drawing/2014/main" id="{8A2E5F2B-5AD5-CEC3-FA02-647468C447C7}"/>
              </a:ext>
            </a:extLst>
          </p:cNvPr>
          <p:cNvSpPr/>
          <p:nvPr/>
        </p:nvSpPr>
        <p:spPr>
          <a:xfrm>
            <a:off x="9831937" y="435132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Vývojový diagram: spojnice 79">
            <a:extLst>
              <a:ext uri="{FF2B5EF4-FFF2-40B4-BE49-F238E27FC236}">
                <a16:creationId xmlns:a16="http://schemas.microsoft.com/office/drawing/2014/main" id="{34988C41-0F8A-15CC-0F40-B65560CD4CDD}"/>
              </a:ext>
            </a:extLst>
          </p:cNvPr>
          <p:cNvSpPr/>
          <p:nvPr/>
        </p:nvSpPr>
        <p:spPr>
          <a:xfrm>
            <a:off x="9806164" y="469591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Vývojový diagram: spojnice 80">
            <a:extLst>
              <a:ext uri="{FF2B5EF4-FFF2-40B4-BE49-F238E27FC236}">
                <a16:creationId xmlns:a16="http://schemas.microsoft.com/office/drawing/2014/main" id="{784143C2-DF0B-0A73-D6AA-DFC30C20C791}"/>
              </a:ext>
            </a:extLst>
          </p:cNvPr>
          <p:cNvSpPr/>
          <p:nvPr/>
        </p:nvSpPr>
        <p:spPr>
          <a:xfrm>
            <a:off x="7219666" y="527335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Vývojový diagram: spojnice 81">
            <a:extLst>
              <a:ext uri="{FF2B5EF4-FFF2-40B4-BE49-F238E27FC236}">
                <a16:creationId xmlns:a16="http://schemas.microsoft.com/office/drawing/2014/main" id="{93A8769B-3F99-0284-18CA-10F0A7CB6C01}"/>
              </a:ext>
            </a:extLst>
          </p:cNvPr>
          <p:cNvSpPr/>
          <p:nvPr/>
        </p:nvSpPr>
        <p:spPr>
          <a:xfrm>
            <a:off x="7407179" y="498217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Vývojový diagram: spojnice 82">
            <a:extLst>
              <a:ext uri="{FF2B5EF4-FFF2-40B4-BE49-F238E27FC236}">
                <a16:creationId xmlns:a16="http://schemas.microsoft.com/office/drawing/2014/main" id="{4655C203-4C3A-244E-D03D-E23707B6C711}"/>
              </a:ext>
            </a:extLst>
          </p:cNvPr>
          <p:cNvSpPr/>
          <p:nvPr/>
        </p:nvSpPr>
        <p:spPr>
          <a:xfrm>
            <a:off x="7724522" y="4799017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Vývojový diagram: spojnice 83">
            <a:extLst>
              <a:ext uri="{FF2B5EF4-FFF2-40B4-BE49-F238E27FC236}">
                <a16:creationId xmlns:a16="http://schemas.microsoft.com/office/drawing/2014/main" id="{F4F3791B-8CD6-DFE8-EAE6-E65345AAD4E8}"/>
              </a:ext>
            </a:extLst>
          </p:cNvPr>
          <p:cNvSpPr/>
          <p:nvPr/>
        </p:nvSpPr>
        <p:spPr>
          <a:xfrm>
            <a:off x="7645453" y="519212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Vývojový diagram: spojnice 84">
            <a:extLst>
              <a:ext uri="{FF2B5EF4-FFF2-40B4-BE49-F238E27FC236}">
                <a16:creationId xmlns:a16="http://schemas.microsoft.com/office/drawing/2014/main" id="{B34A5EE0-0294-2D49-51E2-1AB090DF557C}"/>
              </a:ext>
            </a:extLst>
          </p:cNvPr>
          <p:cNvSpPr/>
          <p:nvPr/>
        </p:nvSpPr>
        <p:spPr>
          <a:xfrm>
            <a:off x="7943991" y="5033496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Vývojový diagram: spojnice 85">
            <a:extLst>
              <a:ext uri="{FF2B5EF4-FFF2-40B4-BE49-F238E27FC236}">
                <a16:creationId xmlns:a16="http://schemas.microsoft.com/office/drawing/2014/main" id="{5A6899AE-F964-0EFB-BA3E-00588F148B06}"/>
              </a:ext>
            </a:extLst>
          </p:cNvPr>
          <p:cNvSpPr/>
          <p:nvPr/>
        </p:nvSpPr>
        <p:spPr>
          <a:xfrm>
            <a:off x="8071630" y="473323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Vývojový diagram: spojnice 86">
            <a:extLst>
              <a:ext uri="{FF2B5EF4-FFF2-40B4-BE49-F238E27FC236}">
                <a16:creationId xmlns:a16="http://schemas.microsoft.com/office/drawing/2014/main" id="{E0404162-231F-DAD9-77AD-C3A2FCFE27FC}"/>
              </a:ext>
            </a:extLst>
          </p:cNvPr>
          <p:cNvSpPr/>
          <p:nvPr/>
        </p:nvSpPr>
        <p:spPr>
          <a:xfrm>
            <a:off x="8314123" y="483400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ývojový diagram: spojnice 87">
            <a:extLst>
              <a:ext uri="{FF2B5EF4-FFF2-40B4-BE49-F238E27FC236}">
                <a16:creationId xmlns:a16="http://schemas.microsoft.com/office/drawing/2014/main" id="{E299D15E-0EF5-E3BC-D4C3-9645BC621A6B}"/>
              </a:ext>
            </a:extLst>
          </p:cNvPr>
          <p:cNvSpPr/>
          <p:nvPr/>
        </p:nvSpPr>
        <p:spPr>
          <a:xfrm>
            <a:off x="8638390" y="463890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ývojový diagram: spojnice 88">
            <a:extLst>
              <a:ext uri="{FF2B5EF4-FFF2-40B4-BE49-F238E27FC236}">
                <a16:creationId xmlns:a16="http://schemas.microsoft.com/office/drawing/2014/main" id="{C92742D9-6D05-BE44-DF92-490E8333AEE4}"/>
              </a:ext>
            </a:extLst>
          </p:cNvPr>
          <p:cNvSpPr/>
          <p:nvPr/>
        </p:nvSpPr>
        <p:spPr>
          <a:xfrm>
            <a:off x="7020284" y="5930548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Vývojový diagram: spojnice 89">
            <a:extLst>
              <a:ext uri="{FF2B5EF4-FFF2-40B4-BE49-F238E27FC236}">
                <a16:creationId xmlns:a16="http://schemas.microsoft.com/office/drawing/2014/main" id="{E7CA59A4-C3CC-E2C9-6D43-515AB2D93561}"/>
              </a:ext>
            </a:extLst>
          </p:cNvPr>
          <p:cNvSpPr/>
          <p:nvPr/>
        </p:nvSpPr>
        <p:spPr>
          <a:xfrm>
            <a:off x="7123335" y="5626589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Vývojový diagram: spojnice 90">
            <a:extLst>
              <a:ext uri="{FF2B5EF4-FFF2-40B4-BE49-F238E27FC236}">
                <a16:creationId xmlns:a16="http://schemas.microsoft.com/office/drawing/2014/main" id="{5A35660E-DA48-1D61-1A88-D482CAC9D941}"/>
              </a:ext>
            </a:extLst>
          </p:cNvPr>
          <p:cNvSpPr/>
          <p:nvPr/>
        </p:nvSpPr>
        <p:spPr>
          <a:xfrm>
            <a:off x="7382383" y="543318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Vývojový diagram: spojnice 91">
            <a:extLst>
              <a:ext uri="{FF2B5EF4-FFF2-40B4-BE49-F238E27FC236}">
                <a16:creationId xmlns:a16="http://schemas.microsoft.com/office/drawing/2014/main" id="{49D38C69-736D-A380-BFBF-0EB99BA5061D}"/>
              </a:ext>
            </a:extLst>
          </p:cNvPr>
          <p:cNvSpPr/>
          <p:nvPr/>
        </p:nvSpPr>
        <p:spPr>
          <a:xfrm>
            <a:off x="8239384" y="508949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Vývojový diagram: spojnice 92">
            <a:extLst>
              <a:ext uri="{FF2B5EF4-FFF2-40B4-BE49-F238E27FC236}">
                <a16:creationId xmlns:a16="http://schemas.microsoft.com/office/drawing/2014/main" id="{6B4AD30D-AAD0-76C2-CD57-DF07AE14E45B}"/>
              </a:ext>
            </a:extLst>
          </p:cNvPr>
          <p:cNvSpPr/>
          <p:nvPr/>
        </p:nvSpPr>
        <p:spPr>
          <a:xfrm>
            <a:off x="8877974" y="4595695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Vývojový diagram: spojnice 93">
            <a:extLst>
              <a:ext uri="{FF2B5EF4-FFF2-40B4-BE49-F238E27FC236}">
                <a16:creationId xmlns:a16="http://schemas.microsoft.com/office/drawing/2014/main" id="{1AE8C8BF-FD83-E086-DE11-D9D1737D0BD9}"/>
              </a:ext>
            </a:extLst>
          </p:cNvPr>
          <p:cNvSpPr/>
          <p:nvPr/>
        </p:nvSpPr>
        <p:spPr>
          <a:xfrm>
            <a:off x="9158845" y="4675811"/>
            <a:ext cx="287867" cy="296333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6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8" grpId="0" animBg="1"/>
      <p:bldP spid="20" grpId="0" animBg="1"/>
      <p:bldP spid="21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9D383D-C0F8-15E0-5F19-D85AE8366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" b="774"/>
          <a:stretch/>
        </p:blipFill>
        <p:spPr>
          <a:xfrm>
            <a:off x="8801557" y="401415"/>
            <a:ext cx="4068985" cy="4068985"/>
          </a:xfrm>
          <a:prstGeom prst="flowChartConnector">
            <a:avLst/>
          </a:prstGeom>
        </p:spPr>
      </p:pic>
      <p:pic>
        <p:nvPicPr>
          <p:cNvPr id="5" name="Obrázek 4" descr="Obsah obrázku Grafika, text, snímek obrazovky, měsíc&#10;&#10;Popis byl vytvořen automaticky">
            <a:extLst>
              <a:ext uri="{FF2B5EF4-FFF2-40B4-BE49-F238E27FC236}">
                <a16:creationId xmlns:a16="http://schemas.microsoft.com/office/drawing/2014/main" id="{948C867F-48F1-3350-EAA2-7E2A44E4C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4" y="3656154"/>
            <a:ext cx="2541663" cy="16284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97FBD8-320F-3D09-5835-1DF2E4056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0"/>
          <a:stretch/>
        </p:blipFill>
        <p:spPr>
          <a:xfrm>
            <a:off x="1214362" y="525169"/>
            <a:ext cx="3420534" cy="22530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98D76FA-DF76-F137-198D-1FB1090C8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135" b="16993"/>
          <a:stretch/>
        </p:blipFill>
        <p:spPr>
          <a:xfrm>
            <a:off x="1146629" y="4158271"/>
            <a:ext cx="3884990" cy="3413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50B60E8-AA2C-4FFE-FB14-74FAEB11A5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29" t="2001" r="39524" b="14992"/>
          <a:stretch/>
        </p:blipFill>
        <p:spPr>
          <a:xfrm>
            <a:off x="1098248" y="4670305"/>
            <a:ext cx="2931886" cy="3413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1316E20-838A-54DE-798B-80AD8E224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65" t="-32761" b="-1"/>
          <a:stretch/>
        </p:blipFill>
        <p:spPr>
          <a:xfrm>
            <a:off x="1054705" y="5011661"/>
            <a:ext cx="4344610" cy="5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2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9D383D-C0F8-15E0-5F19-D85AE8366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" b="774"/>
          <a:stretch/>
        </p:blipFill>
        <p:spPr>
          <a:xfrm>
            <a:off x="8801557" y="401415"/>
            <a:ext cx="4068985" cy="4068985"/>
          </a:xfrm>
          <a:prstGeom prst="flowChartConnector">
            <a:avLst/>
          </a:prstGeom>
        </p:spPr>
      </p:pic>
      <p:pic>
        <p:nvPicPr>
          <p:cNvPr id="5" name="Obrázek 4" descr="Obsah obrázku Grafika, text, snímek obrazovky, měsíc&#10;&#10;Popis byl vytvořen automaticky">
            <a:extLst>
              <a:ext uri="{FF2B5EF4-FFF2-40B4-BE49-F238E27FC236}">
                <a16:creationId xmlns:a16="http://schemas.microsoft.com/office/drawing/2014/main" id="{948C867F-48F1-3350-EAA2-7E2A44E4C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4" y="3656154"/>
            <a:ext cx="2541663" cy="16284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50B60E8-AA2C-4FFE-FB14-74FAEB11A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29" t="2001" r="39524" b="14992"/>
          <a:stretch/>
        </p:blipFill>
        <p:spPr>
          <a:xfrm>
            <a:off x="58056" y="5549295"/>
            <a:ext cx="10549545" cy="12282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07FF144-3DFB-58CC-45C6-C46467327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40" y="513599"/>
            <a:ext cx="4772691" cy="2429214"/>
          </a:xfrm>
          <a:prstGeom prst="round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72DAC2E-ECC8-347D-B9E3-8BC004CF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79" y="3187752"/>
            <a:ext cx="3339760" cy="1451142"/>
          </a:xfrm>
          <a:prstGeom prst="round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3B0CDA4-8E9C-3B3B-F600-CF3E9BA21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8597" y="1760218"/>
            <a:ext cx="3743847" cy="2648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7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A3853A-1588-8E0A-C3DF-6FBB24BA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866" y="41358"/>
            <a:ext cx="1965581" cy="197739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D501CA0-9447-7611-AB7C-9234EDC2F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4" r="11754"/>
          <a:stretch/>
        </p:blipFill>
        <p:spPr>
          <a:xfrm>
            <a:off x="8748485" y="445105"/>
            <a:ext cx="3778552" cy="3778552"/>
          </a:xfrm>
          <a:prstGeom prst="flowChartConnector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317BA12-7236-2968-27CC-98BB3435BECA}"/>
              </a:ext>
            </a:extLst>
          </p:cNvPr>
          <p:cNvGrpSpPr/>
          <p:nvPr/>
        </p:nvGrpSpPr>
        <p:grpSpPr>
          <a:xfrm>
            <a:off x="116117" y="4914746"/>
            <a:ext cx="12192000" cy="1680359"/>
            <a:chOff x="-19350" y="5272765"/>
            <a:chExt cx="12192000" cy="16803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F70EC-9ABB-C9FE-F8B8-A95B921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9350" y="5272765"/>
              <a:ext cx="12192000" cy="1680359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A0B7015-AA7B-4780-D21E-B472E3220ED8}"/>
                </a:ext>
              </a:extLst>
            </p:cNvPr>
            <p:cNvSpPr/>
            <p:nvPr/>
          </p:nvSpPr>
          <p:spPr>
            <a:xfrm>
              <a:off x="7871581" y="5350933"/>
              <a:ext cx="4068838" cy="84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8137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logo, Písmo&#10;&#10;Popis byl vytvořen automaticky">
            <a:extLst>
              <a:ext uri="{FF2B5EF4-FFF2-40B4-BE49-F238E27FC236}">
                <a16:creationId xmlns:a16="http://schemas.microsoft.com/office/drawing/2014/main" id="{ADD7347D-0D8E-73F2-FC72-E705B8C2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806"/>
            <a:ext cx="11804952" cy="7873811"/>
          </a:xfrm>
          <a:prstGeom prst="rect">
            <a:avLst/>
          </a:prstGeom>
        </p:spPr>
      </p:pic>
      <p:pic>
        <p:nvPicPr>
          <p:cNvPr id="5" name="Obrázek 4" descr="Obsah obrázku Elektricky modrá, Grafika, Výrazná modrá, modrá&#10;&#10;Popis byl vytvořen automaticky">
            <a:extLst>
              <a:ext uri="{FF2B5EF4-FFF2-40B4-BE49-F238E27FC236}">
                <a16:creationId xmlns:a16="http://schemas.microsoft.com/office/drawing/2014/main" id="{41287FD5-6CC5-5B8A-CFD4-1938ED3F9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541110" y="301626"/>
            <a:ext cx="3383794" cy="3383794"/>
          </a:xfrm>
          <a:prstGeom prst="flowChartConnector">
            <a:avLst/>
          </a:prstGeom>
        </p:spPr>
      </p:pic>
      <p:pic>
        <p:nvPicPr>
          <p:cNvPr id="7" name="Obrázek 6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81BA2A11-5281-9D9E-3EC0-CC9A7A3DD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" y="83457"/>
            <a:ext cx="12043632" cy="67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1D9D916-4C68-48F1-7625-E3B040CAEC41}"/>
              </a:ext>
            </a:extLst>
          </p:cNvPr>
          <p:cNvSpPr/>
          <p:nvPr/>
        </p:nvSpPr>
        <p:spPr>
          <a:xfrm>
            <a:off x="4020457" y="0"/>
            <a:ext cx="817154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ve vzduchu, Letecké snímkování, solární energie, Pohled z ptačí perspektivy&#10;&#10;Popis byl vytvořen automaticky">
            <a:extLst>
              <a:ext uri="{FF2B5EF4-FFF2-40B4-BE49-F238E27FC236}">
                <a16:creationId xmlns:a16="http://schemas.microsoft.com/office/drawing/2014/main" id="{AA14959B-D93C-74E7-536C-1393D080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12873" b="14850"/>
          <a:stretch/>
        </p:blipFill>
        <p:spPr>
          <a:xfrm>
            <a:off x="517676" y="441960"/>
            <a:ext cx="11234058" cy="60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1D9D916-4C68-48F1-7625-E3B040CAEC41}"/>
              </a:ext>
            </a:extLst>
          </p:cNvPr>
          <p:cNvSpPr/>
          <p:nvPr/>
        </p:nvSpPr>
        <p:spPr>
          <a:xfrm>
            <a:off x="4020457" y="0"/>
            <a:ext cx="817154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venku, auto, dopravní uzel, vozidlo&#10;&#10;Popis byl vytvořen automaticky">
            <a:extLst>
              <a:ext uri="{FF2B5EF4-FFF2-40B4-BE49-F238E27FC236}">
                <a16:creationId xmlns:a16="http://schemas.microsoft.com/office/drawing/2014/main" id="{9397D7BC-7B8C-5629-8D43-7F83DC48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2973" b="20826"/>
          <a:stretch/>
        </p:blipFill>
        <p:spPr>
          <a:xfrm>
            <a:off x="406399" y="483810"/>
            <a:ext cx="11312637" cy="59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2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8CE10097-92AA-9ABB-1D4A-E9178F9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9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knihovna, interiér, osoba&#10;&#10;Popis byl vytvořen automaticky">
            <a:extLst>
              <a:ext uri="{FF2B5EF4-FFF2-40B4-BE49-F238E27FC236}">
                <a16:creationId xmlns:a16="http://schemas.microsoft.com/office/drawing/2014/main" id="{0F478FA9-9A5B-4A1D-ACC9-5E90B7689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892"/>
          <a:stretch/>
        </p:blipFill>
        <p:spPr>
          <a:xfrm>
            <a:off x="8688009" y="467253"/>
            <a:ext cx="3867680" cy="3867680"/>
          </a:xfrm>
          <a:prstGeom prst="flowChartConnector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36639E-BBB8-9069-8590-4150BE7D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73" y="1350752"/>
            <a:ext cx="6057076" cy="3186397"/>
          </a:xfrm>
          <a:prstGeom prst="round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28CC19-A629-E1E2-A72D-F6D6E8EE4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246" y="4393656"/>
            <a:ext cx="2267446" cy="8653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17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, atlas&#10;&#10;Popis byl vytvořen automaticky">
            <a:extLst>
              <a:ext uri="{FF2B5EF4-FFF2-40B4-BE49-F238E27FC236}">
                <a16:creationId xmlns:a16="http://schemas.microsoft.com/office/drawing/2014/main" id="{D090C4BD-6D65-52F5-2E95-06899FC2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3581" cy="7009884"/>
          </a:xfrm>
          <a:prstGeom prst="rect">
            <a:avLst/>
          </a:prstGeom>
        </p:spPr>
      </p:pic>
      <p:pic>
        <p:nvPicPr>
          <p:cNvPr id="3" name="Obrázek 2" descr="Obsah obrázku Letecké snímkování, ve vzduchu, Pohled z ptačí perspektivy, venku&#10;&#10;Popis byl vytvořen automaticky">
            <a:extLst>
              <a:ext uri="{FF2B5EF4-FFF2-40B4-BE49-F238E27FC236}">
                <a16:creationId xmlns:a16="http://schemas.microsoft.com/office/drawing/2014/main" id="{B5AFEAAE-833D-5244-E5FD-19F828E04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r="19083"/>
          <a:stretch/>
        </p:blipFill>
        <p:spPr>
          <a:xfrm>
            <a:off x="170641" y="4306002"/>
            <a:ext cx="2261616" cy="2261616"/>
          </a:xfrm>
          <a:prstGeom prst="flowChartConnector">
            <a:avLst/>
          </a:prstGeom>
        </p:spPr>
      </p:pic>
      <p:pic>
        <p:nvPicPr>
          <p:cNvPr id="5" name="Obrázek 4" descr="Obsah obrázku hodiny, venku, budova, obloha&#10;&#10;Popis byl vytvořen automaticky">
            <a:extLst>
              <a:ext uri="{FF2B5EF4-FFF2-40B4-BE49-F238E27FC236}">
                <a16:creationId xmlns:a16="http://schemas.microsoft.com/office/drawing/2014/main" id="{77191E86-3D42-B9AB-1F1A-465E5A1AAC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-1803" r="7686" b="1803"/>
          <a:stretch/>
        </p:blipFill>
        <p:spPr>
          <a:xfrm>
            <a:off x="5798760" y="1912257"/>
            <a:ext cx="3033486" cy="3033486"/>
          </a:xfrm>
          <a:prstGeom prst="flowChartConnector">
            <a:avLst/>
          </a:prstGeom>
        </p:spPr>
      </p:pic>
      <p:pic>
        <p:nvPicPr>
          <p:cNvPr id="9" name="Obrázek 8" descr="Obsah obrázku venku, ve vzduchu, Letecké snímkování, strom&#10;&#10;Popis byl vytvořen automaticky">
            <a:extLst>
              <a:ext uri="{FF2B5EF4-FFF2-40B4-BE49-F238E27FC236}">
                <a16:creationId xmlns:a16="http://schemas.microsoft.com/office/drawing/2014/main" id="{5FD42DDF-AFDB-0BA5-8096-171ACB6E2D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xfrm>
            <a:off x="0" y="39991"/>
            <a:ext cx="2374220" cy="2374220"/>
          </a:xfrm>
          <a:prstGeom prst="flowChartConnector">
            <a:avLst/>
          </a:prstGeom>
        </p:spPr>
      </p:pic>
      <p:pic>
        <p:nvPicPr>
          <p:cNvPr id="11" name="Obrázek 10" descr="Obsah obrázku venku, strom, mrak, obloha&#10;&#10;Popis byl vytvořen automaticky">
            <a:extLst>
              <a:ext uri="{FF2B5EF4-FFF2-40B4-BE49-F238E27FC236}">
                <a16:creationId xmlns:a16="http://schemas.microsoft.com/office/drawing/2014/main" id="{5486C9CC-B294-C69F-0FF3-5B0E997939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/>
        </p:blipFill>
        <p:spPr>
          <a:xfrm>
            <a:off x="11047597" y="5396799"/>
            <a:ext cx="1395984" cy="1395984"/>
          </a:xfrm>
          <a:prstGeom prst="flowChartConnector">
            <a:avLst/>
          </a:prstGeom>
        </p:spPr>
      </p:pic>
      <p:pic>
        <p:nvPicPr>
          <p:cNvPr id="13" name="Obrázek 12" descr="Obsah obrázku záchod, toaleta, koupelna, Vodovodní instalace&#10;&#10;Popis byl vytvořen automaticky">
            <a:extLst>
              <a:ext uri="{FF2B5EF4-FFF2-40B4-BE49-F238E27FC236}">
                <a16:creationId xmlns:a16="http://schemas.microsoft.com/office/drawing/2014/main" id="{EABCB365-09F6-572F-F4EC-476438366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B1C0F5-755B-93E6-9C3F-0F4296A3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941" y="464314"/>
            <a:ext cx="4939341" cy="398564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3A8487-74A2-2B6B-833F-B3F3DE2DC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205" y="2409335"/>
            <a:ext cx="8270458" cy="3649809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2301240" y="171941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93395-C584-F90D-6386-BA884A3F2DBA}"/>
              </a:ext>
            </a:extLst>
          </p:cNvPr>
          <p:cNvSpPr txBox="1"/>
          <p:nvPr/>
        </p:nvSpPr>
        <p:spPr>
          <a:xfrm>
            <a:off x="6957060" y="153848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Pavlína</a:t>
            </a:r>
          </a:p>
        </p:txBody>
      </p:sp>
    </p:spTree>
    <p:extLst>
      <p:ext uri="{BB962C8B-B14F-4D97-AF65-F5344CB8AC3E}">
        <p14:creationId xmlns:p14="http://schemas.microsoft.com/office/powerpoint/2010/main" val="36143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980A78-4415-97AE-4C79-6F3D4F34F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36"/>
          <a:stretch/>
        </p:blipFill>
        <p:spPr>
          <a:xfrm>
            <a:off x="6410244" y="452034"/>
            <a:ext cx="5421792" cy="5415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D39137-2134-14BE-1847-6E8C1F17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026" y="2011676"/>
            <a:ext cx="5301329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C0AB995-7AB8-7769-4EC2-2870C0871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6397" y="6858000"/>
            <a:ext cx="7201546" cy="36745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4B82D58-2D1F-95BF-CCB1-3736664D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10" y="3159717"/>
            <a:ext cx="6830662" cy="32542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1305A0-54C9-9348-16A4-BB91A31A6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7848" y="6552942"/>
            <a:ext cx="5240923" cy="3019586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2153862" y="226043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93395-C584-F90D-6386-BA884A3F2DBA}"/>
              </a:ext>
            </a:extLst>
          </p:cNvPr>
          <p:cNvSpPr txBox="1"/>
          <p:nvPr/>
        </p:nvSpPr>
        <p:spPr>
          <a:xfrm>
            <a:off x="6720840" y="1642344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Trhy</a:t>
            </a:r>
          </a:p>
        </p:txBody>
      </p:sp>
    </p:spTree>
    <p:extLst>
      <p:ext uri="{BB962C8B-B14F-4D97-AF65-F5344CB8AC3E}">
        <p14:creationId xmlns:p14="http://schemas.microsoft.com/office/powerpoint/2010/main" val="1240239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D39137-2134-14BE-1847-6E8C1F170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96"/>
          <a:stretch/>
        </p:blipFill>
        <p:spPr>
          <a:xfrm>
            <a:off x="6626166" y="327402"/>
            <a:ext cx="5301329" cy="58981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C0AB995-7AB8-7769-4EC2-2870C0871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143" y="2666812"/>
            <a:ext cx="7201546" cy="36745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1305A0-54C9-9348-16A4-BB91A31A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103" y="7802622"/>
            <a:ext cx="5240923" cy="3019586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2153862" y="226043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93395-C584-F90D-6386-BA884A3F2DBA}"/>
              </a:ext>
            </a:extLst>
          </p:cNvPr>
          <p:cNvSpPr txBox="1"/>
          <p:nvPr/>
        </p:nvSpPr>
        <p:spPr>
          <a:xfrm>
            <a:off x="6758940" y="1558894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Nádraží</a:t>
            </a:r>
          </a:p>
        </p:txBody>
      </p:sp>
    </p:spTree>
    <p:extLst>
      <p:ext uri="{BB962C8B-B14F-4D97-AF65-F5344CB8AC3E}">
        <p14:creationId xmlns:p14="http://schemas.microsoft.com/office/powerpoint/2010/main" val="260649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1305A0-54C9-9348-16A4-BB91A31A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41" y="357882"/>
            <a:ext cx="6397565" cy="3685992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3159702" y="426449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57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8CE10097-92AA-9ABB-1D4A-E9178F9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87200"/>
            <a:ext cx="33324799" cy="18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2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8CE10097-92AA-9ABB-1D4A-E9178F9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3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806935C4-DFBE-7926-6E1E-79EEA0D005F3}"/>
              </a:ext>
            </a:extLst>
          </p:cNvPr>
          <p:cNvSpPr/>
          <p:nvPr/>
        </p:nvSpPr>
        <p:spPr>
          <a:xfrm>
            <a:off x="-93133" y="-152400"/>
            <a:ext cx="12285133" cy="7078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6F58E08-C191-1679-DA24-73B89050C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14463" r="2260"/>
          <a:stretch/>
        </p:blipFill>
        <p:spPr>
          <a:xfrm>
            <a:off x="-113655" y="-140951"/>
            <a:ext cx="6447296" cy="6998951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D8E3937-13FE-DD4D-A911-0A241D3E4741}"/>
              </a:ext>
            </a:extLst>
          </p:cNvPr>
          <p:cNvCxnSpPr>
            <a:cxnSpLocks/>
          </p:cNvCxnSpPr>
          <p:nvPr/>
        </p:nvCxnSpPr>
        <p:spPr>
          <a:xfrm flipH="1">
            <a:off x="2214946" y="-423333"/>
            <a:ext cx="7191521" cy="1976961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5F227D89-BE2A-768A-99F9-E6F3B77EC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r="1579"/>
          <a:stretch/>
        </p:blipFill>
        <p:spPr>
          <a:xfrm>
            <a:off x="2355543" y="3211871"/>
            <a:ext cx="9173163" cy="12054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BDDB6E-4B86-036E-16D4-4629ED1C7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9"/>
          <a:stretch/>
        </p:blipFill>
        <p:spPr>
          <a:xfrm>
            <a:off x="2371241" y="4742655"/>
            <a:ext cx="9025179" cy="120545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80393D6-B2C8-9B97-E407-C684EAB33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46" r="12146"/>
          <a:stretch/>
        </p:blipFill>
        <p:spPr>
          <a:xfrm>
            <a:off x="6704559" y="-730166"/>
            <a:ext cx="3869267" cy="3869267"/>
          </a:xfrm>
          <a:prstGeom prst="flowChartConnector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3A2F456-D61F-04FC-3DD8-690BCAA45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5" r="8005"/>
          <a:stretch/>
        </p:blipFill>
        <p:spPr>
          <a:xfrm>
            <a:off x="8875755" y="518650"/>
            <a:ext cx="3687163" cy="368716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5868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7736EBF7-D435-C33F-2F73-C3F05EDE6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06" y="257705"/>
            <a:ext cx="4146172" cy="4146172"/>
          </a:xfrm>
          <a:prstGeom prst="flowChartConnector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45B0E7-724B-D9EF-CB83-0F46C535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92" y="3090333"/>
            <a:ext cx="6570581" cy="3561425"/>
          </a:xfrm>
          <a:prstGeom prst="round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5E29A0-619B-7569-4D64-3307412BA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3" b="4083"/>
          <a:stretch/>
        </p:blipFill>
        <p:spPr>
          <a:xfrm>
            <a:off x="5795503" y="632759"/>
            <a:ext cx="3149003" cy="31490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0297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EEBA8D-7344-031B-1B25-732E61E5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59" y="2184401"/>
            <a:ext cx="2520266" cy="2717800"/>
          </a:xfrm>
          <a:prstGeom prst="flowChartConnector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3F80B8-FD77-E59E-A2F7-FCBE2F4B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18" y="2080260"/>
            <a:ext cx="5821748" cy="29260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877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EEBA8D-7344-031B-1B25-732E61E5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9" y="441224"/>
            <a:ext cx="1735135" cy="1871132"/>
          </a:xfrm>
          <a:prstGeom prst="flowChartConnector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3F80B8-FD77-E59E-A2F7-FCBE2F4B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94" y="454660"/>
            <a:ext cx="3669349" cy="1844260"/>
          </a:xfrm>
          <a:prstGeom prst="ellipse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6B63D48-D2FC-3F18-4CA4-F9510390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45" y="2208249"/>
            <a:ext cx="2982845" cy="1393785"/>
          </a:xfrm>
          <a:prstGeom prst="ellipse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803C85-FDBE-A654-7562-9129C7B18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856" y="3105953"/>
            <a:ext cx="1157847" cy="11651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E4C53C-9A18-ECDF-BAFF-7165039FE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775" y="3099883"/>
            <a:ext cx="2404359" cy="11712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DFCAB15-1377-EEA7-160A-355D9005E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3099883"/>
            <a:ext cx="3509264" cy="120964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40A4E94-F118-D130-A5FD-E7477C677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82" y="3490769"/>
            <a:ext cx="2404359" cy="10949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320805-2926-2821-AFDC-EAE7ACBBDA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0775" y="4832297"/>
            <a:ext cx="1325093" cy="120964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D4A9FF1-238E-2D48-37A3-E12DB27067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061" y="4585748"/>
            <a:ext cx="2541105" cy="89780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299D126-7D1B-C1E2-AA70-84B64E4E33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139" y="5740476"/>
            <a:ext cx="4859867" cy="93098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1F2AD6F-9156-E84B-378D-7D093107F7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3642" y="5740476"/>
            <a:ext cx="2017944" cy="93603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AE9CDD5-D289-8BA9-2B21-C1C307AD9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9647" y="4832297"/>
            <a:ext cx="2404359" cy="64446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2270190-A01F-0412-73CE-E751E7C8DF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735" y="4694234"/>
            <a:ext cx="2619753" cy="910783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BE6C9E89-2481-B085-0E32-E9051777CD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4972" y="4692976"/>
            <a:ext cx="2447086" cy="117125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CE983DF-7D93-4136-65BD-64FC5F40F3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06755" y="5818052"/>
            <a:ext cx="2150490" cy="9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8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223</Words>
  <Application>Microsoft Office PowerPoint</Application>
  <PresentationFormat>Širokoúhlá obrazovka</PresentationFormat>
  <Paragraphs>49</Paragraphs>
  <Slides>35</Slides>
  <Notes>4</Notes>
  <HiddenSlides>0</HiddenSlides>
  <MMClips>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Aptos</vt:lpstr>
      <vt:lpstr>Aptos Display</vt:lpstr>
      <vt:lpstr>Arial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Pavlína Trojovská</dc:creator>
  <cp:lastModifiedBy>Pavlína Trojovská</cp:lastModifiedBy>
  <cp:revision>10</cp:revision>
  <dcterms:created xsi:type="dcterms:W3CDTF">2024-05-13T14:38:55Z</dcterms:created>
  <dcterms:modified xsi:type="dcterms:W3CDTF">2024-06-02T16:23:04Z</dcterms:modified>
</cp:coreProperties>
</file>